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7" r:id="rId2"/>
    <p:sldId id="288" r:id="rId3"/>
    <p:sldId id="278" r:id="rId4"/>
    <p:sldId id="285" r:id="rId5"/>
    <p:sldId id="286" r:id="rId6"/>
    <p:sldId id="283" r:id="rId7"/>
    <p:sldId id="269" r:id="rId8"/>
    <p:sldId id="270" r:id="rId9"/>
    <p:sldId id="271" r:id="rId10"/>
    <p:sldId id="260" r:id="rId11"/>
    <p:sldId id="276" r:id="rId12"/>
    <p:sldId id="277" r:id="rId13"/>
    <p:sldId id="274" r:id="rId14"/>
    <p:sldId id="273" r:id="rId15"/>
    <p:sldId id="261" r:id="rId16"/>
    <p:sldId id="27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14" autoAdjust="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PLASTIC RUTTING</a:t>
            </a:r>
            <a:endParaRPr lang="ru-RU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БНД 60/90</c:v>
                </c:pt>
              </c:strCache>
            </c:strRef>
          </c:tx>
          <c:marker>
            <c:symbol val="none"/>
          </c:marker>
          <c:cat>
            <c:numRef>
              <c:f>Лист1!$A$2:$A$15</c:f>
              <c:numCache>
                <c:formatCode>General</c:formatCode>
                <c:ptCount val="14"/>
                <c:pt idx="0">
                  <c:v>0</c:v>
                </c:pt>
                <c:pt idx="1">
                  <c:v>2000</c:v>
                </c:pt>
                <c:pt idx="2">
                  <c:v>4000</c:v>
                </c:pt>
                <c:pt idx="3">
                  <c:v>6000</c:v>
                </c:pt>
                <c:pt idx="4">
                  <c:v>8000</c:v>
                </c:pt>
                <c:pt idx="5">
                  <c:v>10000</c:v>
                </c:pt>
                <c:pt idx="6">
                  <c:v>12000</c:v>
                </c:pt>
                <c:pt idx="7">
                  <c:v>14000</c:v>
                </c:pt>
                <c:pt idx="8">
                  <c:v>16000</c:v>
                </c:pt>
                <c:pt idx="9">
                  <c:v>18000</c:v>
                </c:pt>
                <c:pt idx="10">
                  <c:v>20000</c:v>
                </c:pt>
                <c:pt idx="11">
                  <c:v>22000</c:v>
                </c:pt>
                <c:pt idx="12">
                  <c:v>24000</c:v>
                </c:pt>
                <c:pt idx="13">
                  <c:v>26000</c:v>
                </c:pt>
              </c:numCache>
            </c:num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0</c:v>
                </c:pt>
                <c:pt idx="1">
                  <c:v>1.3</c:v>
                </c:pt>
                <c:pt idx="2">
                  <c:v>1.7000000000000004</c:v>
                </c:pt>
                <c:pt idx="3">
                  <c:v>2</c:v>
                </c:pt>
                <c:pt idx="4">
                  <c:v>2.4</c:v>
                </c:pt>
                <c:pt idx="5">
                  <c:v>2.7</c:v>
                </c:pt>
                <c:pt idx="6">
                  <c:v>2.8</c:v>
                </c:pt>
                <c:pt idx="7">
                  <c:v>3</c:v>
                </c:pt>
                <c:pt idx="8">
                  <c:v>3.2</c:v>
                </c:pt>
                <c:pt idx="9">
                  <c:v>3.5</c:v>
                </c:pt>
                <c:pt idx="10">
                  <c:v>3.7</c:v>
                </c:pt>
                <c:pt idx="11">
                  <c:v>4</c:v>
                </c:pt>
                <c:pt idx="12">
                  <c:v>4.3</c:v>
                </c:pt>
                <c:pt idx="1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БИТРЭК</c:v>
                </c:pt>
              </c:strCache>
            </c:strRef>
          </c:tx>
          <c:marker>
            <c:symbol val="none"/>
          </c:marker>
          <c:cat>
            <c:numRef>
              <c:f>Лист1!$A$2:$A$15</c:f>
              <c:numCache>
                <c:formatCode>General</c:formatCode>
                <c:ptCount val="14"/>
                <c:pt idx="0">
                  <c:v>0</c:v>
                </c:pt>
                <c:pt idx="1">
                  <c:v>2000</c:v>
                </c:pt>
                <c:pt idx="2">
                  <c:v>4000</c:v>
                </c:pt>
                <c:pt idx="3">
                  <c:v>6000</c:v>
                </c:pt>
                <c:pt idx="4">
                  <c:v>8000</c:v>
                </c:pt>
                <c:pt idx="5">
                  <c:v>10000</c:v>
                </c:pt>
                <c:pt idx="6">
                  <c:v>12000</c:v>
                </c:pt>
                <c:pt idx="7">
                  <c:v>14000</c:v>
                </c:pt>
                <c:pt idx="8">
                  <c:v>16000</c:v>
                </c:pt>
                <c:pt idx="9">
                  <c:v>18000</c:v>
                </c:pt>
                <c:pt idx="10">
                  <c:v>20000</c:v>
                </c:pt>
                <c:pt idx="11">
                  <c:v>22000</c:v>
                </c:pt>
                <c:pt idx="12">
                  <c:v>24000</c:v>
                </c:pt>
                <c:pt idx="13">
                  <c:v>26000</c:v>
                </c:pt>
              </c:numCache>
            </c:num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1.2</c:v>
                </c:pt>
                <c:pt idx="3">
                  <c:v>1.4</c:v>
                </c:pt>
                <c:pt idx="4">
                  <c:v>1.5</c:v>
                </c:pt>
                <c:pt idx="5">
                  <c:v>1.6</c:v>
                </c:pt>
                <c:pt idx="6">
                  <c:v>1.7000000000000004</c:v>
                </c:pt>
                <c:pt idx="7">
                  <c:v>1.8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ПБВ 60</c:v>
                </c:pt>
              </c:strCache>
            </c:strRef>
          </c:tx>
          <c:marker>
            <c:symbol val="none"/>
          </c:marker>
          <c:cat>
            <c:numRef>
              <c:f>Лист1!$A$2:$A$15</c:f>
              <c:numCache>
                <c:formatCode>General</c:formatCode>
                <c:ptCount val="14"/>
                <c:pt idx="0">
                  <c:v>0</c:v>
                </c:pt>
                <c:pt idx="1">
                  <c:v>2000</c:v>
                </c:pt>
                <c:pt idx="2">
                  <c:v>4000</c:v>
                </c:pt>
                <c:pt idx="3">
                  <c:v>6000</c:v>
                </c:pt>
                <c:pt idx="4">
                  <c:v>8000</c:v>
                </c:pt>
                <c:pt idx="5">
                  <c:v>10000</c:v>
                </c:pt>
                <c:pt idx="6">
                  <c:v>12000</c:v>
                </c:pt>
                <c:pt idx="7">
                  <c:v>14000</c:v>
                </c:pt>
                <c:pt idx="8">
                  <c:v>16000</c:v>
                </c:pt>
                <c:pt idx="9">
                  <c:v>18000</c:v>
                </c:pt>
                <c:pt idx="10">
                  <c:v>20000</c:v>
                </c:pt>
                <c:pt idx="11">
                  <c:v>22000</c:v>
                </c:pt>
                <c:pt idx="12">
                  <c:v>24000</c:v>
                </c:pt>
                <c:pt idx="13">
                  <c:v>26000</c:v>
                </c:pt>
              </c:numCache>
            </c:numRef>
          </c:cat>
          <c:val>
            <c:numRef>
              <c:f>Лист1!$D$2:$D$15</c:f>
              <c:numCache>
                <c:formatCode>General</c:formatCode>
                <c:ptCount val="14"/>
                <c:pt idx="0">
                  <c:v>0</c:v>
                </c:pt>
                <c:pt idx="1">
                  <c:v>0.60000000000000031</c:v>
                </c:pt>
                <c:pt idx="2">
                  <c:v>0.70000000000000029</c:v>
                </c:pt>
                <c:pt idx="3">
                  <c:v>0.8</c:v>
                </c:pt>
                <c:pt idx="4">
                  <c:v>0.8</c:v>
                </c:pt>
                <c:pt idx="5">
                  <c:v>0.9</c:v>
                </c:pt>
                <c:pt idx="6">
                  <c:v>1</c:v>
                </c:pt>
                <c:pt idx="7">
                  <c:v>1</c:v>
                </c:pt>
                <c:pt idx="8">
                  <c:v>1.1000000000000001</c:v>
                </c:pt>
                <c:pt idx="9">
                  <c:v>1.2</c:v>
                </c:pt>
                <c:pt idx="10">
                  <c:v>1.2</c:v>
                </c:pt>
                <c:pt idx="11">
                  <c:v>1.3</c:v>
                </c:pt>
                <c:pt idx="12">
                  <c:v>1.4</c:v>
                </c:pt>
                <c:pt idx="13">
                  <c:v>1.5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СБВ</c:v>
                </c:pt>
              </c:strCache>
            </c:strRef>
          </c:tx>
          <c:marker>
            <c:symbol val="none"/>
          </c:marker>
          <c:cat>
            <c:numRef>
              <c:f>Лист1!$A$2:$A$15</c:f>
              <c:numCache>
                <c:formatCode>General</c:formatCode>
                <c:ptCount val="14"/>
                <c:pt idx="0">
                  <c:v>0</c:v>
                </c:pt>
                <c:pt idx="1">
                  <c:v>2000</c:v>
                </c:pt>
                <c:pt idx="2">
                  <c:v>4000</c:v>
                </c:pt>
                <c:pt idx="3">
                  <c:v>6000</c:v>
                </c:pt>
                <c:pt idx="4">
                  <c:v>8000</c:v>
                </c:pt>
                <c:pt idx="5">
                  <c:v>10000</c:v>
                </c:pt>
                <c:pt idx="6">
                  <c:v>12000</c:v>
                </c:pt>
                <c:pt idx="7">
                  <c:v>14000</c:v>
                </c:pt>
                <c:pt idx="8">
                  <c:v>16000</c:v>
                </c:pt>
                <c:pt idx="9">
                  <c:v>18000</c:v>
                </c:pt>
                <c:pt idx="10">
                  <c:v>20000</c:v>
                </c:pt>
                <c:pt idx="11">
                  <c:v>22000</c:v>
                </c:pt>
                <c:pt idx="12">
                  <c:v>24000</c:v>
                </c:pt>
                <c:pt idx="13">
                  <c:v>26000</c:v>
                </c:pt>
              </c:numCache>
            </c:numRef>
          </c:cat>
          <c:val>
            <c:numRef>
              <c:f>Лист1!$E$2:$E$15</c:f>
              <c:numCache>
                <c:formatCode>General</c:formatCode>
                <c:ptCount val="14"/>
                <c:pt idx="0">
                  <c:v>0</c:v>
                </c:pt>
                <c:pt idx="1">
                  <c:v>0.60000000000000031</c:v>
                </c:pt>
                <c:pt idx="2">
                  <c:v>0.60000000000000031</c:v>
                </c:pt>
                <c:pt idx="3">
                  <c:v>0.70000000000000029</c:v>
                </c:pt>
                <c:pt idx="4">
                  <c:v>0.8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1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962248"/>
        <c:axId val="216962640"/>
      </c:lineChart>
      <c:catAx>
        <c:axId val="216962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</a:t>
                </a:r>
                <a:r>
                  <a:rPr lang="en-US" baseline="0" dirty="0" smtClean="0"/>
                  <a:t> of wheel passes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6962640"/>
        <c:crosses val="autoZero"/>
        <c:auto val="1"/>
        <c:lblAlgn val="ctr"/>
        <c:lblOffset val="100"/>
        <c:noMultiLvlLbl val="0"/>
      </c:catAx>
      <c:valAx>
        <c:axId val="216962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Rut depth, mm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69622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ABRASIVE WEAR RUTTING</a:t>
            </a:r>
            <a:endParaRPr lang="ru-RU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Лист1!$H$1</c:f>
              <c:strCache>
                <c:ptCount val="1"/>
                <c:pt idx="0">
                  <c:v>БНД 60/90</c:v>
                </c:pt>
              </c:strCache>
            </c:strRef>
          </c:tx>
          <c:marker>
            <c:symbol val="none"/>
          </c:marker>
          <c:cat>
            <c:numRef>
              <c:f>Лист1!$G$2:$G$15</c:f>
              <c:numCache>
                <c:formatCode>General</c:formatCode>
                <c:ptCount val="14"/>
                <c:pt idx="0">
                  <c:v>0</c:v>
                </c:pt>
                <c:pt idx="1">
                  <c:v>2500</c:v>
                </c:pt>
                <c:pt idx="2">
                  <c:v>5000</c:v>
                </c:pt>
                <c:pt idx="3">
                  <c:v>7500</c:v>
                </c:pt>
                <c:pt idx="4">
                  <c:v>10000</c:v>
                </c:pt>
                <c:pt idx="5">
                  <c:v>12500</c:v>
                </c:pt>
                <c:pt idx="6">
                  <c:v>15000</c:v>
                </c:pt>
                <c:pt idx="7">
                  <c:v>17500</c:v>
                </c:pt>
                <c:pt idx="8">
                  <c:v>20000</c:v>
                </c:pt>
                <c:pt idx="9">
                  <c:v>22500</c:v>
                </c:pt>
                <c:pt idx="10">
                  <c:v>25000</c:v>
                </c:pt>
                <c:pt idx="11">
                  <c:v>27500</c:v>
                </c:pt>
                <c:pt idx="12">
                  <c:v>30000</c:v>
                </c:pt>
                <c:pt idx="13">
                  <c:v>32500</c:v>
                </c:pt>
              </c:numCache>
            </c:numRef>
          </c:cat>
          <c:val>
            <c:numRef>
              <c:f>Лист1!$H$2:$H$15</c:f>
              <c:numCache>
                <c:formatCode>General</c:formatCode>
                <c:ptCount val="14"/>
                <c:pt idx="0">
                  <c:v>0</c:v>
                </c:pt>
                <c:pt idx="1">
                  <c:v>1.2</c:v>
                </c:pt>
                <c:pt idx="2">
                  <c:v>1.4</c:v>
                </c:pt>
                <c:pt idx="3">
                  <c:v>1.5</c:v>
                </c:pt>
                <c:pt idx="4">
                  <c:v>1.7</c:v>
                </c:pt>
                <c:pt idx="5">
                  <c:v>1.8</c:v>
                </c:pt>
                <c:pt idx="6">
                  <c:v>1.8</c:v>
                </c:pt>
                <c:pt idx="7">
                  <c:v>1.9000000000000001</c:v>
                </c:pt>
                <c:pt idx="8">
                  <c:v>2</c:v>
                </c:pt>
                <c:pt idx="9">
                  <c:v>2</c:v>
                </c:pt>
                <c:pt idx="10">
                  <c:v>2.1</c:v>
                </c:pt>
                <c:pt idx="11">
                  <c:v>2.2000000000000002</c:v>
                </c:pt>
                <c:pt idx="12">
                  <c:v>2.2999999999999998</c:v>
                </c:pt>
                <c:pt idx="13">
                  <c:v>2.4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Лист1!$I$1</c:f>
              <c:strCache>
                <c:ptCount val="1"/>
                <c:pt idx="0">
                  <c:v>БИТРЭК</c:v>
                </c:pt>
              </c:strCache>
            </c:strRef>
          </c:tx>
          <c:marker>
            <c:symbol val="none"/>
          </c:marker>
          <c:cat>
            <c:numRef>
              <c:f>Лист1!$G$2:$G$15</c:f>
              <c:numCache>
                <c:formatCode>General</c:formatCode>
                <c:ptCount val="14"/>
                <c:pt idx="0">
                  <c:v>0</c:v>
                </c:pt>
                <c:pt idx="1">
                  <c:v>2500</c:v>
                </c:pt>
                <c:pt idx="2">
                  <c:v>5000</c:v>
                </c:pt>
                <c:pt idx="3">
                  <c:v>7500</c:v>
                </c:pt>
                <c:pt idx="4">
                  <c:v>10000</c:v>
                </c:pt>
                <c:pt idx="5">
                  <c:v>12500</c:v>
                </c:pt>
                <c:pt idx="6">
                  <c:v>15000</c:v>
                </c:pt>
                <c:pt idx="7">
                  <c:v>17500</c:v>
                </c:pt>
                <c:pt idx="8">
                  <c:v>20000</c:v>
                </c:pt>
                <c:pt idx="9">
                  <c:v>22500</c:v>
                </c:pt>
                <c:pt idx="10">
                  <c:v>25000</c:v>
                </c:pt>
                <c:pt idx="11">
                  <c:v>27500</c:v>
                </c:pt>
                <c:pt idx="12">
                  <c:v>30000</c:v>
                </c:pt>
                <c:pt idx="13">
                  <c:v>32500</c:v>
                </c:pt>
              </c:numCache>
            </c:numRef>
          </c:cat>
          <c:val>
            <c:numRef>
              <c:f>Лист1!$I$2:$I$15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1.2</c:v>
                </c:pt>
                <c:pt idx="3">
                  <c:v>1.4</c:v>
                </c:pt>
                <c:pt idx="4">
                  <c:v>1.5</c:v>
                </c:pt>
                <c:pt idx="5">
                  <c:v>1.6</c:v>
                </c:pt>
                <c:pt idx="6">
                  <c:v>1.7</c:v>
                </c:pt>
                <c:pt idx="7">
                  <c:v>1.8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Лист1!$J$1</c:f>
              <c:strCache>
                <c:ptCount val="1"/>
                <c:pt idx="0">
                  <c:v>ПБВ 60</c:v>
                </c:pt>
              </c:strCache>
            </c:strRef>
          </c:tx>
          <c:marker>
            <c:symbol val="none"/>
          </c:marker>
          <c:cat>
            <c:numRef>
              <c:f>Лист1!$G$2:$G$15</c:f>
              <c:numCache>
                <c:formatCode>General</c:formatCode>
                <c:ptCount val="14"/>
                <c:pt idx="0">
                  <c:v>0</c:v>
                </c:pt>
                <c:pt idx="1">
                  <c:v>2500</c:v>
                </c:pt>
                <c:pt idx="2">
                  <c:v>5000</c:v>
                </c:pt>
                <c:pt idx="3">
                  <c:v>7500</c:v>
                </c:pt>
                <c:pt idx="4">
                  <c:v>10000</c:v>
                </c:pt>
                <c:pt idx="5">
                  <c:v>12500</c:v>
                </c:pt>
                <c:pt idx="6">
                  <c:v>15000</c:v>
                </c:pt>
                <c:pt idx="7">
                  <c:v>17500</c:v>
                </c:pt>
                <c:pt idx="8">
                  <c:v>20000</c:v>
                </c:pt>
                <c:pt idx="9">
                  <c:v>22500</c:v>
                </c:pt>
                <c:pt idx="10">
                  <c:v>25000</c:v>
                </c:pt>
                <c:pt idx="11">
                  <c:v>27500</c:v>
                </c:pt>
                <c:pt idx="12">
                  <c:v>30000</c:v>
                </c:pt>
                <c:pt idx="13">
                  <c:v>32500</c:v>
                </c:pt>
              </c:numCache>
            </c:numRef>
          </c:cat>
          <c:val>
            <c:numRef>
              <c:f>Лист1!$J$2:$J$15</c:f>
              <c:numCache>
                <c:formatCode>General</c:formatCode>
                <c:ptCount val="14"/>
                <c:pt idx="0">
                  <c:v>0</c:v>
                </c:pt>
                <c:pt idx="1">
                  <c:v>0.8</c:v>
                </c:pt>
                <c:pt idx="2">
                  <c:v>1.1000000000000001</c:v>
                </c:pt>
                <c:pt idx="3">
                  <c:v>1.2</c:v>
                </c:pt>
                <c:pt idx="4">
                  <c:v>1.3</c:v>
                </c:pt>
                <c:pt idx="5">
                  <c:v>1.4</c:v>
                </c:pt>
                <c:pt idx="6">
                  <c:v>1.5</c:v>
                </c:pt>
                <c:pt idx="7">
                  <c:v>1.7</c:v>
                </c:pt>
                <c:pt idx="8">
                  <c:v>1.7</c:v>
                </c:pt>
                <c:pt idx="9">
                  <c:v>1.7</c:v>
                </c:pt>
                <c:pt idx="10">
                  <c:v>1.8</c:v>
                </c:pt>
                <c:pt idx="11">
                  <c:v>1.8</c:v>
                </c:pt>
                <c:pt idx="12">
                  <c:v>1.9000000000000001</c:v>
                </c:pt>
                <c:pt idx="13">
                  <c:v>1.9000000000000001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Лист1!$K$1</c:f>
              <c:strCache>
                <c:ptCount val="1"/>
                <c:pt idx="0">
                  <c:v>СБВ</c:v>
                </c:pt>
              </c:strCache>
            </c:strRef>
          </c:tx>
          <c:marker>
            <c:symbol val="none"/>
          </c:marker>
          <c:cat>
            <c:numRef>
              <c:f>Лист1!$G$2:$G$15</c:f>
              <c:numCache>
                <c:formatCode>General</c:formatCode>
                <c:ptCount val="14"/>
                <c:pt idx="0">
                  <c:v>0</c:v>
                </c:pt>
                <c:pt idx="1">
                  <c:v>2500</c:v>
                </c:pt>
                <c:pt idx="2">
                  <c:v>5000</c:v>
                </c:pt>
                <c:pt idx="3">
                  <c:v>7500</c:v>
                </c:pt>
                <c:pt idx="4">
                  <c:v>10000</c:v>
                </c:pt>
                <c:pt idx="5">
                  <c:v>12500</c:v>
                </c:pt>
                <c:pt idx="6">
                  <c:v>15000</c:v>
                </c:pt>
                <c:pt idx="7">
                  <c:v>17500</c:v>
                </c:pt>
                <c:pt idx="8">
                  <c:v>20000</c:v>
                </c:pt>
                <c:pt idx="9">
                  <c:v>22500</c:v>
                </c:pt>
                <c:pt idx="10">
                  <c:v>25000</c:v>
                </c:pt>
                <c:pt idx="11">
                  <c:v>27500</c:v>
                </c:pt>
                <c:pt idx="12">
                  <c:v>30000</c:v>
                </c:pt>
                <c:pt idx="13">
                  <c:v>32500</c:v>
                </c:pt>
              </c:numCache>
            </c:numRef>
          </c:cat>
          <c:val>
            <c:numRef>
              <c:f>Лист1!$K$2:$K$15</c:f>
              <c:numCache>
                <c:formatCode>General</c:formatCode>
                <c:ptCount val="14"/>
                <c:pt idx="0">
                  <c:v>0</c:v>
                </c:pt>
                <c:pt idx="1">
                  <c:v>0.60000000000000031</c:v>
                </c:pt>
                <c:pt idx="2">
                  <c:v>0.60000000000000031</c:v>
                </c:pt>
                <c:pt idx="3">
                  <c:v>0.70000000000000029</c:v>
                </c:pt>
                <c:pt idx="4">
                  <c:v>0.8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1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7831552"/>
        <c:axId val="217834296"/>
      </c:lineChart>
      <c:catAx>
        <c:axId val="217831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Number of wheel passes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7834296"/>
        <c:crosses val="autoZero"/>
        <c:auto val="1"/>
        <c:lblAlgn val="ctr"/>
        <c:lblOffset val="100"/>
        <c:noMultiLvlLbl val="0"/>
      </c:catAx>
      <c:valAx>
        <c:axId val="2178342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Rut depth, mm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7831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rgbClr val="4F81BD"/>
      </a:solidFill>
    </a:ln>
  </c:sp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tiff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tiff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5CDEF9-A098-40A5-812E-3B37014204D7}" type="doc">
      <dgm:prSet loTypeId="urn:microsoft.com/office/officeart/2005/8/layout/hList7#1" loCatId="relationship" qsTypeId="urn:microsoft.com/office/officeart/2005/8/quickstyle/simple1" qsCatId="simple" csTypeId="urn:microsoft.com/office/officeart/2005/8/colors/accent1_2" csCatId="accent1" phldr="1"/>
      <dgm:spPr/>
    </dgm:pt>
    <dgm:pt modelId="{6E52CDD1-5C8D-4BCC-8539-4140580CAD27}">
      <dgm:prSet phldrT="[Текст]" custT="1"/>
      <dgm:spPr/>
      <dgm:t>
        <a:bodyPr/>
        <a:lstStyle/>
        <a:p>
          <a:r>
            <a:rPr lang="ru-RU" sz="4400" dirty="0" smtClean="0"/>
            <a:t>                           </a:t>
          </a:r>
          <a:r>
            <a: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</a:t>
          </a:r>
          <a:r>
            <a: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MADI</a:t>
          </a:r>
          <a:r>
            <a: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ru-RU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C8BFC3-30BE-4CC6-BD18-6B6C43BC75DA}" type="parTrans" cxnId="{D0C92BF4-9559-4326-B7C0-EAFD40F6A9F6}">
      <dgm:prSet/>
      <dgm:spPr/>
      <dgm:t>
        <a:bodyPr/>
        <a:lstStyle/>
        <a:p>
          <a:endParaRPr lang="ru-RU"/>
        </a:p>
      </dgm:t>
    </dgm:pt>
    <dgm:pt modelId="{7AF621E2-15D6-4B2B-BC05-E6A8904A4210}" type="sibTrans" cxnId="{D0C92BF4-9559-4326-B7C0-EAFD40F6A9F6}">
      <dgm:prSet/>
      <dgm:spPr/>
      <dgm:t>
        <a:bodyPr/>
        <a:lstStyle/>
        <a:p>
          <a:endParaRPr lang="ru-RU"/>
        </a:p>
      </dgm:t>
    </dgm:pt>
    <dgm:pt modelId="{2913AAC6-6C71-40D3-98E0-2763718861E0}" type="pres">
      <dgm:prSet presAssocID="{E05CDEF9-A098-40A5-812E-3B37014204D7}" presName="Name0" presStyleCnt="0">
        <dgm:presLayoutVars>
          <dgm:dir/>
          <dgm:resizeHandles val="exact"/>
        </dgm:presLayoutVars>
      </dgm:prSet>
      <dgm:spPr/>
    </dgm:pt>
    <dgm:pt modelId="{E51AF516-180C-4236-BFAA-976E13BC1B03}" type="pres">
      <dgm:prSet presAssocID="{E05CDEF9-A098-40A5-812E-3B37014204D7}" presName="fgShape" presStyleLbl="fgShp" presStyleIdx="0" presStyleCnt="1" custScaleX="12809" custLinFactY="-100000" custLinFactNeighborX="41463" custLinFactNeighborY="-153852"/>
      <dgm:spPr>
        <a:noFill/>
        <a:ln>
          <a:noFill/>
        </a:ln>
      </dgm:spPr>
    </dgm:pt>
    <dgm:pt modelId="{19701FBA-D0B4-4905-A9BA-D2D4FAE9D143}" type="pres">
      <dgm:prSet presAssocID="{E05CDEF9-A098-40A5-812E-3B37014204D7}" presName="linComp" presStyleCnt="0"/>
      <dgm:spPr/>
    </dgm:pt>
    <dgm:pt modelId="{8DB0D75B-E551-401E-B122-FA43DB9DCEBF}" type="pres">
      <dgm:prSet presAssocID="{6E52CDD1-5C8D-4BCC-8539-4140580CAD27}" presName="compNode" presStyleCnt="0"/>
      <dgm:spPr/>
    </dgm:pt>
    <dgm:pt modelId="{F8FEBBFF-4630-48DC-A774-8D8DEC9921D5}" type="pres">
      <dgm:prSet presAssocID="{6E52CDD1-5C8D-4BCC-8539-4140580CAD27}" presName="bkgdShape" presStyleLbl="node1" presStyleIdx="0" presStyleCnt="1" custScaleY="31670" custLinFactNeighborX="351" custLinFactNeighborY="-19017"/>
      <dgm:spPr/>
      <dgm:t>
        <a:bodyPr/>
        <a:lstStyle/>
        <a:p>
          <a:endParaRPr lang="ru-RU"/>
        </a:p>
      </dgm:t>
    </dgm:pt>
    <dgm:pt modelId="{78D9C2A8-D6E2-4F93-9A63-9A8F034B5683}" type="pres">
      <dgm:prSet presAssocID="{6E52CDD1-5C8D-4BCC-8539-4140580CAD27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EF2F5-9FCE-41EF-8E07-4FA396662A45}" type="pres">
      <dgm:prSet presAssocID="{6E52CDD1-5C8D-4BCC-8539-4140580CAD27}" presName="invisiNode" presStyleLbl="node1" presStyleIdx="0" presStyleCnt="1"/>
      <dgm:spPr/>
    </dgm:pt>
    <dgm:pt modelId="{16166F6B-8084-4969-AC36-D81F04ED2C75}" type="pres">
      <dgm:prSet presAssocID="{6E52CDD1-5C8D-4BCC-8539-4140580CAD27}" presName="imagNode" presStyleLbl="fgImgPlace1" presStyleIdx="0" presStyleCnt="1" custScaleX="200010" custScaleY="197362" custLinFactX="-100000" custLinFactNeighborX="-105451" custLinFactNeighborY="-1367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ru-RU"/>
        </a:p>
      </dgm:t>
    </dgm:pt>
  </dgm:ptLst>
  <dgm:cxnLst>
    <dgm:cxn modelId="{C6ECE8FB-2FF3-41DC-A2A6-2E4281AC8473}" type="presOf" srcId="{6E52CDD1-5C8D-4BCC-8539-4140580CAD27}" destId="{78D9C2A8-D6E2-4F93-9A63-9A8F034B5683}" srcOrd="1" destOrd="0" presId="urn:microsoft.com/office/officeart/2005/8/layout/hList7#1"/>
    <dgm:cxn modelId="{28B8DB22-0FFE-4F12-982E-9764FA941A7B}" type="presOf" srcId="{6E52CDD1-5C8D-4BCC-8539-4140580CAD27}" destId="{F8FEBBFF-4630-48DC-A774-8D8DEC9921D5}" srcOrd="0" destOrd="0" presId="urn:microsoft.com/office/officeart/2005/8/layout/hList7#1"/>
    <dgm:cxn modelId="{7AB9D64B-981C-436F-9514-9594B110330F}" type="presOf" srcId="{E05CDEF9-A098-40A5-812E-3B37014204D7}" destId="{2913AAC6-6C71-40D3-98E0-2763718861E0}" srcOrd="0" destOrd="0" presId="urn:microsoft.com/office/officeart/2005/8/layout/hList7#1"/>
    <dgm:cxn modelId="{D0C92BF4-9559-4326-B7C0-EAFD40F6A9F6}" srcId="{E05CDEF9-A098-40A5-812E-3B37014204D7}" destId="{6E52CDD1-5C8D-4BCC-8539-4140580CAD27}" srcOrd="0" destOrd="0" parTransId="{C5C8BFC3-30BE-4CC6-BD18-6B6C43BC75DA}" sibTransId="{7AF621E2-15D6-4B2B-BC05-E6A8904A4210}"/>
    <dgm:cxn modelId="{EC7F2BD5-39FD-4E80-91F0-02C00AC4D24C}" type="presParOf" srcId="{2913AAC6-6C71-40D3-98E0-2763718861E0}" destId="{E51AF516-180C-4236-BFAA-976E13BC1B03}" srcOrd="0" destOrd="0" presId="urn:microsoft.com/office/officeart/2005/8/layout/hList7#1"/>
    <dgm:cxn modelId="{9FD730A6-B599-4BBC-AC3F-5147C7412519}" type="presParOf" srcId="{2913AAC6-6C71-40D3-98E0-2763718861E0}" destId="{19701FBA-D0B4-4905-A9BA-D2D4FAE9D143}" srcOrd="1" destOrd="0" presId="urn:microsoft.com/office/officeart/2005/8/layout/hList7#1"/>
    <dgm:cxn modelId="{2D9D3C8C-5E2A-499C-84E3-5484FDCB9A87}" type="presParOf" srcId="{19701FBA-D0B4-4905-A9BA-D2D4FAE9D143}" destId="{8DB0D75B-E551-401E-B122-FA43DB9DCEBF}" srcOrd="0" destOrd="0" presId="urn:microsoft.com/office/officeart/2005/8/layout/hList7#1"/>
    <dgm:cxn modelId="{BB932A84-E63F-44AF-A36F-3B69D564493A}" type="presParOf" srcId="{8DB0D75B-E551-401E-B122-FA43DB9DCEBF}" destId="{F8FEBBFF-4630-48DC-A774-8D8DEC9921D5}" srcOrd="0" destOrd="0" presId="urn:microsoft.com/office/officeart/2005/8/layout/hList7#1"/>
    <dgm:cxn modelId="{01AE88C2-B798-4AD0-8CC6-A0AAF66C7ACD}" type="presParOf" srcId="{8DB0D75B-E551-401E-B122-FA43DB9DCEBF}" destId="{78D9C2A8-D6E2-4F93-9A63-9A8F034B5683}" srcOrd="1" destOrd="0" presId="urn:microsoft.com/office/officeart/2005/8/layout/hList7#1"/>
    <dgm:cxn modelId="{522950EB-7C02-4FF6-86AD-9E40972BD1B2}" type="presParOf" srcId="{8DB0D75B-E551-401E-B122-FA43DB9DCEBF}" destId="{AB2EF2F5-9FCE-41EF-8E07-4FA396662A45}" srcOrd="2" destOrd="0" presId="urn:microsoft.com/office/officeart/2005/8/layout/hList7#1"/>
    <dgm:cxn modelId="{E00CBB89-8B3C-4D39-B7BD-73E0B18C5CA8}" type="presParOf" srcId="{8DB0D75B-E551-401E-B122-FA43DB9DCEBF}" destId="{16166F6B-8084-4969-AC36-D81F04ED2C75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5CDEF9-A098-40A5-812E-3B37014204D7}" type="doc">
      <dgm:prSet loTypeId="urn:microsoft.com/office/officeart/2005/8/layout/hList7#2" loCatId="relationship" qsTypeId="urn:microsoft.com/office/officeart/2005/8/quickstyle/simple1" qsCatId="simple" csTypeId="urn:microsoft.com/office/officeart/2005/8/colors/accent1_2" csCatId="accent1" phldr="1"/>
      <dgm:spPr/>
    </dgm:pt>
    <dgm:pt modelId="{6E52CDD1-5C8D-4BCC-8539-4140580CAD27}">
      <dgm:prSet phldrT="[Текст]" custT="1"/>
      <dgm:spPr/>
      <dgm:t>
        <a:bodyPr/>
        <a:lstStyle/>
        <a:p>
          <a:endParaRPr lang="en-US" sz="19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SIE </a:t>
          </a:r>
          <a:r>
            <a:rPr lang="ru-R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</a:t>
          </a:r>
          <a:r>
            <a:rPr lang="en-US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MADI – Road Technologies</a:t>
          </a:r>
          <a:r>
            <a:rPr lang="ru-R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ru-RU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C8BFC3-30BE-4CC6-BD18-6B6C43BC75DA}" type="parTrans" cxnId="{D0C92BF4-9559-4326-B7C0-EAFD40F6A9F6}">
      <dgm:prSet/>
      <dgm:spPr/>
      <dgm:t>
        <a:bodyPr/>
        <a:lstStyle/>
        <a:p>
          <a:endParaRPr lang="ru-RU"/>
        </a:p>
      </dgm:t>
    </dgm:pt>
    <dgm:pt modelId="{7AF621E2-15D6-4B2B-BC05-E6A8904A4210}" type="sibTrans" cxnId="{D0C92BF4-9559-4326-B7C0-EAFD40F6A9F6}">
      <dgm:prSet/>
      <dgm:spPr/>
      <dgm:t>
        <a:bodyPr/>
        <a:lstStyle/>
        <a:p>
          <a:endParaRPr lang="ru-RU"/>
        </a:p>
      </dgm:t>
    </dgm:pt>
    <dgm:pt modelId="{8456353E-27EF-4E19-88A1-B1D5C223A205}">
      <dgm:prSet phldrT="[Текст]" custT="1"/>
      <dgm:spPr/>
      <dgm:t>
        <a:bodyPr/>
        <a:lstStyle/>
        <a:p>
          <a:endParaRPr lang="en-US" sz="2000" b="1" dirty="0" smtClean="0"/>
        </a:p>
        <a:p>
          <a:endParaRPr lang="en-US" sz="1900" b="1" dirty="0" smtClean="0"/>
        </a:p>
        <a:p>
          <a:r>
            <a:rPr lang="en-US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SIE "Monitoring of highways and road technologies" </a:t>
          </a:r>
          <a:endParaRPr lang="ru-RU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1640E7-C66C-4C42-97C1-DB46D611999B}" type="parTrans" cxnId="{A59BB361-8315-4DED-ADDC-FC75B3411FFD}">
      <dgm:prSet/>
      <dgm:spPr/>
      <dgm:t>
        <a:bodyPr/>
        <a:lstStyle/>
        <a:p>
          <a:endParaRPr lang="ru-RU"/>
        </a:p>
      </dgm:t>
    </dgm:pt>
    <dgm:pt modelId="{16A40B4C-1DC9-4D69-BDAA-8CF1F4B1824A}" type="sibTrans" cxnId="{A59BB361-8315-4DED-ADDC-FC75B3411FFD}">
      <dgm:prSet/>
      <dgm:spPr/>
      <dgm:t>
        <a:bodyPr/>
        <a:lstStyle/>
        <a:p>
          <a:endParaRPr lang="ru-RU"/>
        </a:p>
      </dgm:t>
    </dgm:pt>
    <dgm:pt modelId="{1FC7D285-2848-461B-8718-F5E2DEDD1D28}">
      <dgm:prSet phldrT="[Текст]" custT="1"/>
      <dgm:spPr/>
      <dgm:t>
        <a:bodyPr/>
        <a:lstStyle/>
        <a:p>
          <a:endParaRPr lang="en-US" sz="2000" b="1" dirty="0" smtClean="0"/>
        </a:p>
        <a:p>
          <a:r>
            <a:rPr lang="en-US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r>
            <a:rPr lang="en-US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SIE "MADI – Integrated Intelligent Transport Systems" </a:t>
          </a:r>
          <a:endParaRPr lang="ru-RU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96F83D-B0A3-4847-86DD-2F0D58C556F9}" type="parTrans" cxnId="{6C990593-81B6-4579-A10D-3C6A76146B81}">
      <dgm:prSet/>
      <dgm:spPr/>
      <dgm:t>
        <a:bodyPr/>
        <a:lstStyle/>
        <a:p>
          <a:endParaRPr lang="ru-RU"/>
        </a:p>
      </dgm:t>
    </dgm:pt>
    <dgm:pt modelId="{0D2C5753-16CF-41D8-86B2-772C37BB6483}" type="sibTrans" cxnId="{6C990593-81B6-4579-A10D-3C6A76146B81}">
      <dgm:prSet/>
      <dgm:spPr/>
      <dgm:t>
        <a:bodyPr/>
        <a:lstStyle/>
        <a:p>
          <a:endParaRPr lang="ru-RU"/>
        </a:p>
      </dgm:t>
    </dgm:pt>
    <dgm:pt modelId="{3C89D96D-766B-4235-B819-6974702986D8}">
      <dgm:prSet phldrT="[Текст]" custT="1"/>
      <dgm:spPr/>
      <dgm:t>
        <a:bodyPr/>
        <a:lstStyle/>
        <a:p>
          <a:endParaRPr lang="en-US" sz="19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SIE "Technopark MADI</a:t>
          </a:r>
          <a:r>
            <a: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  <a:endParaRPr lang="ru-RU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4B969E-9552-49BC-B15B-AD4FF8823DBF}" type="parTrans" cxnId="{012C868F-C418-42AA-9659-FA1BD04F3A68}">
      <dgm:prSet/>
      <dgm:spPr/>
      <dgm:t>
        <a:bodyPr/>
        <a:lstStyle/>
        <a:p>
          <a:endParaRPr lang="ru-RU"/>
        </a:p>
      </dgm:t>
    </dgm:pt>
    <dgm:pt modelId="{98A0C0E1-5818-4E2C-8BE1-5527BB71F2F2}" type="sibTrans" cxnId="{012C868F-C418-42AA-9659-FA1BD04F3A68}">
      <dgm:prSet/>
      <dgm:spPr/>
      <dgm:t>
        <a:bodyPr/>
        <a:lstStyle/>
        <a:p>
          <a:endParaRPr lang="ru-RU"/>
        </a:p>
      </dgm:t>
    </dgm:pt>
    <dgm:pt modelId="{AB8CCF2D-48D7-4404-BA11-EB614403DE44}">
      <dgm:prSet phldrT="[Текст]" custT="1"/>
      <dgm:spPr/>
      <dgm:t>
        <a:bodyPr/>
        <a:lstStyle/>
        <a:p>
          <a:r>
            <a:rPr lang="en-US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SIE "Ultrateh" </a:t>
          </a:r>
          <a:endParaRPr lang="ru-RU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F3209A-5BC7-4AC0-8C67-7AEC3D4E5FD7}" type="parTrans" cxnId="{8D86D3DB-51AF-467F-971A-DAED5C8DC15B}">
      <dgm:prSet/>
      <dgm:spPr/>
      <dgm:t>
        <a:bodyPr/>
        <a:lstStyle/>
        <a:p>
          <a:endParaRPr lang="ru-RU"/>
        </a:p>
      </dgm:t>
    </dgm:pt>
    <dgm:pt modelId="{ED2471E7-E289-463E-B808-7B3C38F4AD97}" type="sibTrans" cxnId="{8D86D3DB-51AF-467F-971A-DAED5C8DC15B}">
      <dgm:prSet/>
      <dgm:spPr/>
      <dgm:t>
        <a:bodyPr/>
        <a:lstStyle/>
        <a:p>
          <a:endParaRPr lang="ru-RU"/>
        </a:p>
      </dgm:t>
    </dgm:pt>
    <dgm:pt modelId="{2913AAC6-6C71-40D3-98E0-2763718861E0}" type="pres">
      <dgm:prSet presAssocID="{E05CDEF9-A098-40A5-812E-3B37014204D7}" presName="Name0" presStyleCnt="0">
        <dgm:presLayoutVars>
          <dgm:dir/>
          <dgm:resizeHandles val="exact"/>
        </dgm:presLayoutVars>
      </dgm:prSet>
      <dgm:spPr/>
    </dgm:pt>
    <dgm:pt modelId="{E51AF516-180C-4236-BFAA-976E13BC1B03}" type="pres">
      <dgm:prSet presAssocID="{E05CDEF9-A098-40A5-812E-3B37014204D7}" presName="fgShape" presStyleLbl="fgShp" presStyleIdx="0" presStyleCnt="1" custScaleY="63265" custLinFactNeighborX="-8" custLinFactNeighborY="38095"/>
      <dgm:spPr/>
    </dgm:pt>
    <dgm:pt modelId="{19701FBA-D0B4-4905-A9BA-D2D4FAE9D143}" type="pres">
      <dgm:prSet presAssocID="{E05CDEF9-A098-40A5-812E-3B37014204D7}" presName="linComp" presStyleCnt="0"/>
      <dgm:spPr/>
    </dgm:pt>
    <dgm:pt modelId="{8DB0D75B-E551-401E-B122-FA43DB9DCEBF}" type="pres">
      <dgm:prSet presAssocID="{6E52CDD1-5C8D-4BCC-8539-4140580CAD27}" presName="compNode" presStyleCnt="0"/>
      <dgm:spPr/>
    </dgm:pt>
    <dgm:pt modelId="{F8FEBBFF-4630-48DC-A774-8D8DEC9921D5}" type="pres">
      <dgm:prSet presAssocID="{6E52CDD1-5C8D-4BCC-8539-4140580CAD27}" presName="bkgdShape" presStyleLbl="node1" presStyleIdx="0" presStyleCnt="5"/>
      <dgm:spPr/>
      <dgm:t>
        <a:bodyPr/>
        <a:lstStyle/>
        <a:p>
          <a:endParaRPr lang="ru-RU"/>
        </a:p>
      </dgm:t>
    </dgm:pt>
    <dgm:pt modelId="{78D9C2A8-D6E2-4F93-9A63-9A8F034B5683}" type="pres">
      <dgm:prSet presAssocID="{6E52CDD1-5C8D-4BCC-8539-4140580CAD27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EF2F5-9FCE-41EF-8E07-4FA396662A45}" type="pres">
      <dgm:prSet presAssocID="{6E52CDD1-5C8D-4BCC-8539-4140580CAD27}" presName="invisiNode" presStyleLbl="node1" presStyleIdx="0" presStyleCnt="5"/>
      <dgm:spPr/>
    </dgm:pt>
    <dgm:pt modelId="{16166F6B-8084-4969-AC36-D81F04ED2C75}" type="pres">
      <dgm:prSet presAssocID="{6E52CDD1-5C8D-4BCC-8539-4140580CAD27}" presName="imagNode" presStyleLbl="fgImgPlace1" presStyleIdx="0" presStyleCnt="5" custScaleX="148094" custScaleY="14809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B81E1893-1633-4AC9-8B85-CD13024B8762}" type="pres">
      <dgm:prSet presAssocID="{7AF621E2-15D6-4B2B-BC05-E6A8904A421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D359A54-7FD1-4801-B4FF-5369C4B8113C}" type="pres">
      <dgm:prSet presAssocID="{8456353E-27EF-4E19-88A1-B1D5C223A205}" presName="compNode" presStyleCnt="0"/>
      <dgm:spPr/>
    </dgm:pt>
    <dgm:pt modelId="{5A5A9FFA-52C0-41E2-B42C-A2B4F2EA3D5A}" type="pres">
      <dgm:prSet presAssocID="{8456353E-27EF-4E19-88A1-B1D5C223A205}" presName="bkgdShape" presStyleLbl="node1" presStyleIdx="1" presStyleCnt="5"/>
      <dgm:spPr/>
      <dgm:t>
        <a:bodyPr/>
        <a:lstStyle/>
        <a:p>
          <a:endParaRPr lang="ru-RU"/>
        </a:p>
      </dgm:t>
    </dgm:pt>
    <dgm:pt modelId="{DC9EB91A-8527-4EBC-858B-16624C03EB5B}" type="pres">
      <dgm:prSet presAssocID="{8456353E-27EF-4E19-88A1-B1D5C223A205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15BB8-E779-4479-83F6-10179DC4AE6C}" type="pres">
      <dgm:prSet presAssocID="{8456353E-27EF-4E19-88A1-B1D5C223A205}" presName="invisiNode" presStyleLbl="node1" presStyleIdx="1" presStyleCnt="5"/>
      <dgm:spPr/>
    </dgm:pt>
    <dgm:pt modelId="{F9797549-F8A4-4F13-B9C4-AFA4FAEC0423}" type="pres">
      <dgm:prSet presAssocID="{8456353E-27EF-4E19-88A1-B1D5C223A205}" presName="imagNode" presStyleLbl="fgImgPlace1" presStyleIdx="1" presStyleCnt="5" custScaleX="148094" custScaleY="14809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0FF1DA90-D7C9-4A8E-AB1E-7E0181DFA969}" type="pres">
      <dgm:prSet presAssocID="{16A40B4C-1DC9-4D69-BDAA-8CF1F4B182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C5E4D3A-C974-4CEF-B632-24F33C03443C}" type="pres">
      <dgm:prSet presAssocID="{1FC7D285-2848-461B-8718-F5E2DEDD1D28}" presName="compNode" presStyleCnt="0"/>
      <dgm:spPr/>
    </dgm:pt>
    <dgm:pt modelId="{9B46F515-7405-4D7D-BE0E-904ADF9FE9BE}" type="pres">
      <dgm:prSet presAssocID="{1FC7D285-2848-461B-8718-F5E2DEDD1D28}" presName="bkgdShape" presStyleLbl="node1" presStyleIdx="2" presStyleCnt="5" custLinFactNeighborY="1384"/>
      <dgm:spPr/>
      <dgm:t>
        <a:bodyPr/>
        <a:lstStyle/>
        <a:p>
          <a:endParaRPr lang="ru-RU"/>
        </a:p>
      </dgm:t>
    </dgm:pt>
    <dgm:pt modelId="{8C52CCEB-75B3-471E-A418-0D457FA1C37F}" type="pres">
      <dgm:prSet presAssocID="{1FC7D285-2848-461B-8718-F5E2DEDD1D28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51E17-9CD1-4447-8DF0-272225C7E91A}" type="pres">
      <dgm:prSet presAssocID="{1FC7D285-2848-461B-8718-F5E2DEDD1D28}" presName="invisiNode" presStyleLbl="node1" presStyleIdx="2" presStyleCnt="5"/>
      <dgm:spPr/>
    </dgm:pt>
    <dgm:pt modelId="{571841C8-8014-41B3-A265-2F997EAB293A}" type="pres">
      <dgm:prSet presAssocID="{1FC7D285-2848-461B-8718-F5E2DEDD1D28}" presName="imagNode" presStyleLbl="fgImgPlace1" presStyleIdx="2" presStyleCnt="5" custScaleX="148094" custScaleY="14809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C5E6C55-1AEE-436D-BDF5-94BA451AE5A1}" type="pres">
      <dgm:prSet presAssocID="{0D2C5753-16CF-41D8-86B2-772C37BB648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8B53912-E03E-4A5A-9371-DE440FC06E96}" type="pres">
      <dgm:prSet presAssocID="{AB8CCF2D-48D7-4404-BA11-EB614403DE44}" presName="compNode" presStyleCnt="0"/>
      <dgm:spPr/>
    </dgm:pt>
    <dgm:pt modelId="{41DBB7EE-9FC1-4429-A337-8C26A1E34638}" type="pres">
      <dgm:prSet presAssocID="{AB8CCF2D-48D7-4404-BA11-EB614403DE44}" presName="bkgdShape" presStyleLbl="node1" presStyleIdx="3" presStyleCnt="5"/>
      <dgm:spPr/>
      <dgm:t>
        <a:bodyPr/>
        <a:lstStyle/>
        <a:p>
          <a:endParaRPr lang="ru-RU"/>
        </a:p>
      </dgm:t>
    </dgm:pt>
    <dgm:pt modelId="{43A5B70E-5FA8-4580-BBCE-BD94BE86CF02}" type="pres">
      <dgm:prSet presAssocID="{AB8CCF2D-48D7-4404-BA11-EB614403DE44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18DE5-0EDA-4515-ABB1-3D4A9AAD9FB3}" type="pres">
      <dgm:prSet presAssocID="{AB8CCF2D-48D7-4404-BA11-EB614403DE44}" presName="invisiNode" presStyleLbl="node1" presStyleIdx="3" presStyleCnt="5"/>
      <dgm:spPr/>
    </dgm:pt>
    <dgm:pt modelId="{0D9C5613-98BC-439C-84CC-962F13FDD6B0}" type="pres">
      <dgm:prSet presAssocID="{AB8CCF2D-48D7-4404-BA11-EB614403DE44}" presName="imagNode" presStyleLbl="fgImgPlace1" presStyleIdx="3" presStyleCnt="5" custScaleX="148094" custScaleY="14809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B98DBB61-6013-4BBC-B49B-5F72FAEFA5FD}" type="pres">
      <dgm:prSet presAssocID="{ED2471E7-E289-463E-B808-7B3C38F4AD9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ACCE78C-7F67-4822-90F1-C962F55ADD50}" type="pres">
      <dgm:prSet presAssocID="{3C89D96D-766B-4235-B819-6974702986D8}" presName="compNode" presStyleCnt="0"/>
      <dgm:spPr/>
    </dgm:pt>
    <dgm:pt modelId="{628CF86C-9712-458E-AB74-3464C899F53B}" type="pres">
      <dgm:prSet presAssocID="{3C89D96D-766B-4235-B819-6974702986D8}" presName="bkgdShape" presStyleLbl="node1" presStyleIdx="4" presStyleCnt="5"/>
      <dgm:spPr/>
      <dgm:t>
        <a:bodyPr/>
        <a:lstStyle/>
        <a:p>
          <a:endParaRPr lang="ru-RU"/>
        </a:p>
      </dgm:t>
    </dgm:pt>
    <dgm:pt modelId="{7A86D8BD-DA42-419F-977C-C263A2CDC0C4}" type="pres">
      <dgm:prSet presAssocID="{3C89D96D-766B-4235-B819-6974702986D8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34303-123D-48BB-BD73-FA5C3CF87A8D}" type="pres">
      <dgm:prSet presAssocID="{3C89D96D-766B-4235-B819-6974702986D8}" presName="invisiNode" presStyleLbl="node1" presStyleIdx="4" presStyleCnt="5"/>
      <dgm:spPr/>
    </dgm:pt>
    <dgm:pt modelId="{BB7D9CCD-AC0A-4A9D-B666-0C7FB73306FA}" type="pres">
      <dgm:prSet presAssocID="{3C89D96D-766B-4235-B819-6974702986D8}" presName="imagNode" presStyleLbl="fgImgPlace1" presStyleIdx="4" presStyleCnt="5" custScaleX="148094" custScaleY="14809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A59BB361-8315-4DED-ADDC-FC75B3411FFD}" srcId="{E05CDEF9-A098-40A5-812E-3B37014204D7}" destId="{8456353E-27EF-4E19-88A1-B1D5C223A205}" srcOrd="1" destOrd="0" parTransId="{A11640E7-C66C-4C42-97C1-DB46D611999B}" sibTransId="{16A40B4C-1DC9-4D69-BDAA-8CF1F4B1824A}"/>
    <dgm:cxn modelId="{D0930BA7-19AA-4991-8751-068A026F240F}" type="presOf" srcId="{6E52CDD1-5C8D-4BCC-8539-4140580CAD27}" destId="{F8FEBBFF-4630-48DC-A774-8D8DEC9921D5}" srcOrd="0" destOrd="0" presId="urn:microsoft.com/office/officeart/2005/8/layout/hList7#2"/>
    <dgm:cxn modelId="{0577233B-0B79-4DB0-90EC-28C5825EEE1E}" type="presOf" srcId="{16A40B4C-1DC9-4D69-BDAA-8CF1F4B1824A}" destId="{0FF1DA90-D7C9-4A8E-AB1E-7E0181DFA969}" srcOrd="0" destOrd="0" presId="urn:microsoft.com/office/officeart/2005/8/layout/hList7#2"/>
    <dgm:cxn modelId="{68A3DDF7-1344-4B03-9FEC-C1E7B131B4AA}" type="presOf" srcId="{E05CDEF9-A098-40A5-812E-3B37014204D7}" destId="{2913AAC6-6C71-40D3-98E0-2763718861E0}" srcOrd="0" destOrd="0" presId="urn:microsoft.com/office/officeart/2005/8/layout/hList7#2"/>
    <dgm:cxn modelId="{E11ED244-D430-474D-B78C-7559C8CEF9E6}" type="presOf" srcId="{AB8CCF2D-48D7-4404-BA11-EB614403DE44}" destId="{43A5B70E-5FA8-4580-BBCE-BD94BE86CF02}" srcOrd="1" destOrd="0" presId="urn:microsoft.com/office/officeart/2005/8/layout/hList7#2"/>
    <dgm:cxn modelId="{D5B5FF98-D595-4EBE-B3EC-AD339969F363}" type="presOf" srcId="{3C89D96D-766B-4235-B819-6974702986D8}" destId="{7A86D8BD-DA42-419F-977C-C263A2CDC0C4}" srcOrd="1" destOrd="0" presId="urn:microsoft.com/office/officeart/2005/8/layout/hList7#2"/>
    <dgm:cxn modelId="{B764B6ED-61A5-4ABD-99B5-FDA1CE9198C6}" type="presOf" srcId="{8456353E-27EF-4E19-88A1-B1D5C223A205}" destId="{DC9EB91A-8527-4EBC-858B-16624C03EB5B}" srcOrd="1" destOrd="0" presId="urn:microsoft.com/office/officeart/2005/8/layout/hList7#2"/>
    <dgm:cxn modelId="{02AA7074-E3CF-4D6F-9091-C937B9BC6AD0}" type="presOf" srcId="{3C89D96D-766B-4235-B819-6974702986D8}" destId="{628CF86C-9712-458E-AB74-3464C899F53B}" srcOrd="0" destOrd="0" presId="urn:microsoft.com/office/officeart/2005/8/layout/hList7#2"/>
    <dgm:cxn modelId="{FE2456F3-2441-4C60-8C0B-CB1EE312E7A6}" type="presOf" srcId="{7AF621E2-15D6-4B2B-BC05-E6A8904A4210}" destId="{B81E1893-1633-4AC9-8B85-CD13024B8762}" srcOrd="0" destOrd="0" presId="urn:microsoft.com/office/officeart/2005/8/layout/hList7#2"/>
    <dgm:cxn modelId="{187CB597-5AA7-4094-B565-414A9D7E78ED}" type="presOf" srcId="{1FC7D285-2848-461B-8718-F5E2DEDD1D28}" destId="{9B46F515-7405-4D7D-BE0E-904ADF9FE9BE}" srcOrd="0" destOrd="0" presId="urn:microsoft.com/office/officeart/2005/8/layout/hList7#2"/>
    <dgm:cxn modelId="{B1279EC4-BCCE-41E1-8113-321737FE55A6}" type="presOf" srcId="{8456353E-27EF-4E19-88A1-B1D5C223A205}" destId="{5A5A9FFA-52C0-41E2-B42C-A2B4F2EA3D5A}" srcOrd="0" destOrd="0" presId="urn:microsoft.com/office/officeart/2005/8/layout/hList7#2"/>
    <dgm:cxn modelId="{B2D67829-C9B3-4A7B-A759-80DADD7CAAAE}" type="presOf" srcId="{1FC7D285-2848-461B-8718-F5E2DEDD1D28}" destId="{8C52CCEB-75B3-471E-A418-0D457FA1C37F}" srcOrd="1" destOrd="0" presId="urn:microsoft.com/office/officeart/2005/8/layout/hList7#2"/>
    <dgm:cxn modelId="{8D86D3DB-51AF-467F-971A-DAED5C8DC15B}" srcId="{E05CDEF9-A098-40A5-812E-3B37014204D7}" destId="{AB8CCF2D-48D7-4404-BA11-EB614403DE44}" srcOrd="3" destOrd="0" parTransId="{F3F3209A-5BC7-4AC0-8C67-7AEC3D4E5FD7}" sibTransId="{ED2471E7-E289-463E-B808-7B3C38F4AD97}"/>
    <dgm:cxn modelId="{3F9BF443-8F52-4395-8E1C-28D705811170}" type="presOf" srcId="{AB8CCF2D-48D7-4404-BA11-EB614403DE44}" destId="{41DBB7EE-9FC1-4429-A337-8C26A1E34638}" srcOrd="0" destOrd="0" presId="urn:microsoft.com/office/officeart/2005/8/layout/hList7#2"/>
    <dgm:cxn modelId="{6C990593-81B6-4579-A10D-3C6A76146B81}" srcId="{E05CDEF9-A098-40A5-812E-3B37014204D7}" destId="{1FC7D285-2848-461B-8718-F5E2DEDD1D28}" srcOrd="2" destOrd="0" parTransId="{2396F83D-B0A3-4847-86DD-2F0D58C556F9}" sibTransId="{0D2C5753-16CF-41D8-86B2-772C37BB6483}"/>
    <dgm:cxn modelId="{012C868F-C418-42AA-9659-FA1BD04F3A68}" srcId="{E05CDEF9-A098-40A5-812E-3B37014204D7}" destId="{3C89D96D-766B-4235-B819-6974702986D8}" srcOrd="4" destOrd="0" parTransId="{954B969E-9552-49BC-B15B-AD4FF8823DBF}" sibTransId="{98A0C0E1-5818-4E2C-8BE1-5527BB71F2F2}"/>
    <dgm:cxn modelId="{D0C92BF4-9559-4326-B7C0-EAFD40F6A9F6}" srcId="{E05CDEF9-A098-40A5-812E-3B37014204D7}" destId="{6E52CDD1-5C8D-4BCC-8539-4140580CAD27}" srcOrd="0" destOrd="0" parTransId="{C5C8BFC3-30BE-4CC6-BD18-6B6C43BC75DA}" sibTransId="{7AF621E2-15D6-4B2B-BC05-E6A8904A4210}"/>
    <dgm:cxn modelId="{58427063-825F-48DF-986E-D928565E2C66}" type="presOf" srcId="{0D2C5753-16CF-41D8-86B2-772C37BB6483}" destId="{1C5E6C55-1AEE-436D-BDF5-94BA451AE5A1}" srcOrd="0" destOrd="0" presId="urn:microsoft.com/office/officeart/2005/8/layout/hList7#2"/>
    <dgm:cxn modelId="{05415FB6-8D69-4C4B-B8AA-3E10C7B8317C}" type="presOf" srcId="{ED2471E7-E289-463E-B808-7B3C38F4AD97}" destId="{B98DBB61-6013-4BBC-B49B-5F72FAEFA5FD}" srcOrd="0" destOrd="0" presId="urn:microsoft.com/office/officeart/2005/8/layout/hList7#2"/>
    <dgm:cxn modelId="{CFDDD831-7952-4D21-8F07-AD49DB7F063E}" type="presOf" srcId="{6E52CDD1-5C8D-4BCC-8539-4140580CAD27}" destId="{78D9C2A8-D6E2-4F93-9A63-9A8F034B5683}" srcOrd="1" destOrd="0" presId="urn:microsoft.com/office/officeart/2005/8/layout/hList7#2"/>
    <dgm:cxn modelId="{F63CC2CC-64CF-4F95-96D3-EDA3A5ABCA90}" type="presParOf" srcId="{2913AAC6-6C71-40D3-98E0-2763718861E0}" destId="{E51AF516-180C-4236-BFAA-976E13BC1B03}" srcOrd="0" destOrd="0" presId="urn:microsoft.com/office/officeart/2005/8/layout/hList7#2"/>
    <dgm:cxn modelId="{994A82D7-CFD7-4AFF-A606-2C430F58307B}" type="presParOf" srcId="{2913AAC6-6C71-40D3-98E0-2763718861E0}" destId="{19701FBA-D0B4-4905-A9BA-D2D4FAE9D143}" srcOrd="1" destOrd="0" presId="urn:microsoft.com/office/officeart/2005/8/layout/hList7#2"/>
    <dgm:cxn modelId="{7DC43A77-083F-42BD-B857-05BAB16210EC}" type="presParOf" srcId="{19701FBA-D0B4-4905-A9BA-D2D4FAE9D143}" destId="{8DB0D75B-E551-401E-B122-FA43DB9DCEBF}" srcOrd="0" destOrd="0" presId="urn:microsoft.com/office/officeart/2005/8/layout/hList7#2"/>
    <dgm:cxn modelId="{100A7635-469D-4249-9D29-5D74A234807A}" type="presParOf" srcId="{8DB0D75B-E551-401E-B122-FA43DB9DCEBF}" destId="{F8FEBBFF-4630-48DC-A774-8D8DEC9921D5}" srcOrd="0" destOrd="0" presId="urn:microsoft.com/office/officeart/2005/8/layout/hList7#2"/>
    <dgm:cxn modelId="{B0454437-9FC2-4A43-B836-F4FFEA7BFBEE}" type="presParOf" srcId="{8DB0D75B-E551-401E-B122-FA43DB9DCEBF}" destId="{78D9C2A8-D6E2-4F93-9A63-9A8F034B5683}" srcOrd="1" destOrd="0" presId="urn:microsoft.com/office/officeart/2005/8/layout/hList7#2"/>
    <dgm:cxn modelId="{A82A0500-3968-4D6E-BEEA-8A6E73086FA3}" type="presParOf" srcId="{8DB0D75B-E551-401E-B122-FA43DB9DCEBF}" destId="{AB2EF2F5-9FCE-41EF-8E07-4FA396662A45}" srcOrd="2" destOrd="0" presId="urn:microsoft.com/office/officeart/2005/8/layout/hList7#2"/>
    <dgm:cxn modelId="{E74AE7E3-CAF9-43BB-82E8-E15CF2E86CD3}" type="presParOf" srcId="{8DB0D75B-E551-401E-B122-FA43DB9DCEBF}" destId="{16166F6B-8084-4969-AC36-D81F04ED2C75}" srcOrd="3" destOrd="0" presId="urn:microsoft.com/office/officeart/2005/8/layout/hList7#2"/>
    <dgm:cxn modelId="{63D2B4FC-A4C8-4D9B-80A8-2E729F75C338}" type="presParOf" srcId="{19701FBA-D0B4-4905-A9BA-D2D4FAE9D143}" destId="{B81E1893-1633-4AC9-8B85-CD13024B8762}" srcOrd="1" destOrd="0" presId="urn:microsoft.com/office/officeart/2005/8/layout/hList7#2"/>
    <dgm:cxn modelId="{D4DC42A7-1B63-43CE-9345-D3ACA90657F2}" type="presParOf" srcId="{19701FBA-D0B4-4905-A9BA-D2D4FAE9D143}" destId="{DD359A54-7FD1-4801-B4FF-5369C4B8113C}" srcOrd="2" destOrd="0" presId="urn:microsoft.com/office/officeart/2005/8/layout/hList7#2"/>
    <dgm:cxn modelId="{B0683A9F-1DF0-40EC-A47C-2D41FF94EAAE}" type="presParOf" srcId="{DD359A54-7FD1-4801-B4FF-5369C4B8113C}" destId="{5A5A9FFA-52C0-41E2-B42C-A2B4F2EA3D5A}" srcOrd="0" destOrd="0" presId="urn:microsoft.com/office/officeart/2005/8/layout/hList7#2"/>
    <dgm:cxn modelId="{4B01A5D0-001F-46BC-BA9D-1D892A21265B}" type="presParOf" srcId="{DD359A54-7FD1-4801-B4FF-5369C4B8113C}" destId="{DC9EB91A-8527-4EBC-858B-16624C03EB5B}" srcOrd="1" destOrd="0" presId="urn:microsoft.com/office/officeart/2005/8/layout/hList7#2"/>
    <dgm:cxn modelId="{D0E6AB90-B1AF-4024-9124-8F1A78EC76A6}" type="presParOf" srcId="{DD359A54-7FD1-4801-B4FF-5369C4B8113C}" destId="{46815BB8-E779-4479-83F6-10179DC4AE6C}" srcOrd="2" destOrd="0" presId="urn:microsoft.com/office/officeart/2005/8/layout/hList7#2"/>
    <dgm:cxn modelId="{048C5853-4A26-4CE0-9287-BF239C3C633A}" type="presParOf" srcId="{DD359A54-7FD1-4801-B4FF-5369C4B8113C}" destId="{F9797549-F8A4-4F13-B9C4-AFA4FAEC0423}" srcOrd="3" destOrd="0" presId="urn:microsoft.com/office/officeart/2005/8/layout/hList7#2"/>
    <dgm:cxn modelId="{63A3EEA0-40B5-4D90-9E39-92890C56EB06}" type="presParOf" srcId="{19701FBA-D0B4-4905-A9BA-D2D4FAE9D143}" destId="{0FF1DA90-D7C9-4A8E-AB1E-7E0181DFA969}" srcOrd="3" destOrd="0" presId="urn:microsoft.com/office/officeart/2005/8/layout/hList7#2"/>
    <dgm:cxn modelId="{F5D4B7A3-7BA8-4432-B75B-AFAB86C72DB5}" type="presParOf" srcId="{19701FBA-D0B4-4905-A9BA-D2D4FAE9D143}" destId="{9C5E4D3A-C974-4CEF-B632-24F33C03443C}" srcOrd="4" destOrd="0" presId="urn:microsoft.com/office/officeart/2005/8/layout/hList7#2"/>
    <dgm:cxn modelId="{7B9D34C3-F997-4449-BB08-9DC59ED42B30}" type="presParOf" srcId="{9C5E4D3A-C974-4CEF-B632-24F33C03443C}" destId="{9B46F515-7405-4D7D-BE0E-904ADF9FE9BE}" srcOrd="0" destOrd="0" presId="urn:microsoft.com/office/officeart/2005/8/layout/hList7#2"/>
    <dgm:cxn modelId="{7A5BBB8D-5426-417A-8B71-D3C3FE522B2B}" type="presParOf" srcId="{9C5E4D3A-C974-4CEF-B632-24F33C03443C}" destId="{8C52CCEB-75B3-471E-A418-0D457FA1C37F}" srcOrd="1" destOrd="0" presId="urn:microsoft.com/office/officeart/2005/8/layout/hList7#2"/>
    <dgm:cxn modelId="{3A8D67F2-8605-45D0-886D-62980E946FBA}" type="presParOf" srcId="{9C5E4D3A-C974-4CEF-B632-24F33C03443C}" destId="{4E651E17-9CD1-4447-8DF0-272225C7E91A}" srcOrd="2" destOrd="0" presId="urn:microsoft.com/office/officeart/2005/8/layout/hList7#2"/>
    <dgm:cxn modelId="{DF48CF63-C621-4272-8749-8F75A9295AEE}" type="presParOf" srcId="{9C5E4D3A-C974-4CEF-B632-24F33C03443C}" destId="{571841C8-8014-41B3-A265-2F997EAB293A}" srcOrd="3" destOrd="0" presId="urn:microsoft.com/office/officeart/2005/8/layout/hList7#2"/>
    <dgm:cxn modelId="{D0C0ADFF-791D-4414-9B04-B03592A1A337}" type="presParOf" srcId="{19701FBA-D0B4-4905-A9BA-D2D4FAE9D143}" destId="{1C5E6C55-1AEE-436D-BDF5-94BA451AE5A1}" srcOrd="5" destOrd="0" presId="urn:microsoft.com/office/officeart/2005/8/layout/hList7#2"/>
    <dgm:cxn modelId="{1873381F-B674-48F3-B42B-BE07A9DC6C14}" type="presParOf" srcId="{19701FBA-D0B4-4905-A9BA-D2D4FAE9D143}" destId="{F8B53912-E03E-4A5A-9371-DE440FC06E96}" srcOrd="6" destOrd="0" presId="urn:microsoft.com/office/officeart/2005/8/layout/hList7#2"/>
    <dgm:cxn modelId="{BD10DF01-1EDA-4A62-821D-F40CD2267EB4}" type="presParOf" srcId="{F8B53912-E03E-4A5A-9371-DE440FC06E96}" destId="{41DBB7EE-9FC1-4429-A337-8C26A1E34638}" srcOrd="0" destOrd="0" presId="urn:microsoft.com/office/officeart/2005/8/layout/hList7#2"/>
    <dgm:cxn modelId="{E88451D9-2454-493D-8BC7-EB125F7B31D0}" type="presParOf" srcId="{F8B53912-E03E-4A5A-9371-DE440FC06E96}" destId="{43A5B70E-5FA8-4580-BBCE-BD94BE86CF02}" srcOrd="1" destOrd="0" presId="urn:microsoft.com/office/officeart/2005/8/layout/hList7#2"/>
    <dgm:cxn modelId="{8AB51A7D-0FE1-4344-9CDD-3FD03DBCF73D}" type="presParOf" srcId="{F8B53912-E03E-4A5A-9371-DE440FC06E96}" destId="{C8018DE5-0EDA-4515-ABB1-3D4A9AAD9FB3}" srcOrd="2" destOrd="0" presId="urn:microsoft.com/office/officeart/2005/8/layout/hList7#2"/>
    <dgm:cxn modelId="{614B5B55-18E8-436F-BE8A-49006C6FC503}" type="presParOf" srcId="{F8B53912-E03E-4A5A-9371-DE440FC06E96}" destId="{0D9C5613-98BC-439C-84CC-962F13FDD6B0}" srcOrd="3" destOrd="0" presId="urn:microsoft.com/office/officeart/2005/8/layout/hList7#2"/>
    <dgm:cxn modelId="{CE9E29ED-6FCD-45BE-88D4-1A2A63FC4969}" type="presParOf" srcId="{19701FBA-D0B4-4905-A9BA-D2D4FAE9D143}" destId="{B98DBB61-6013-4BBC-B49B-5F72FAEFA5FD}" srcOrd="7" destOrd="0" presId="urn:microsoft.com/office/officeart/2005/8/layout/hList7#2"/>
    <dgm:cxn modelId="{DEC4A74B-12B0-4803-AD06-CCA15DC3AB19}" type="presParOf" srcId="{19701FBA-D0B4-4905-A9BA-D2D4FAE9D143}" destId="{AACCE78C-7F67-4822-90F1-C962F55ADD50}" srcOrd="8" destOrd="0" presId="urn:microsoft.com/office/officeart/2005/8/layout/hList7#2"/>
    <dgm:cxn modelId="{811DC22C-5A9A-4B99-B0FD-8882238DC873}" type="presParOf" srcId="{AACCE78C-7F67-4822-90F1-C962F55ADD50}" destId="{628CF86C-9712-458E-AB74-3464C899F53B}" srcOrd="0" destOrd="0" presId="urn:microsoft.com/office/officeart/2005/8/layout/hList7#2"/>
    <dgm:cxn modelId="{1D4FD572-5133-402B-ABB3-5680279DC847}" type="presParOf" srcId="{AACCE78C-7F67-4822-90F1-C962F55ADD50}" destId="{7A86D8BD-DA42-419F-977C-C263A2CDC0C4}" srcOrd="1" destOrd="0" presId="urn:microsoft.com/office/officeart/2005/8/layout/hList7#2"/>
    <dgm:cxn modelId="{DD3170EE-EF76-4F50-A02B-43EE14D243E0}" type="presParOf" srcId="{AACCE78C-7F67-4822-90F1-C962F55ADD50}" destId="{58034303-123D-48BB-BD73-FA5C3CF87A8D}" srcOrd="2" destOrd="0" presId="urn:microsoft.com/office/officeart/2005/8/layout/hList7#2"/>
    <dgm:cxn modelId="{A2159AE2-77FE-49F7-8409-D139F07BB358}" type="presParOf" srcId="{AACCE78C-7F67-4822-90F1-C962F55ADD50}" destId="{BB7D9CCD-AC0A-4A9D-B666-0C7FB73306FA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4024F8-4B7E-4DFD-8306-E540938FBB2E}" type="doc">
      <dgm:prSet loTypeId="urn:microsoft.com/office/officeart/2005/8/layout/hierarchy2" loCatId="hierarchy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FB375CA2-C0BA-4416-95B8-BD5D07D7F255}">
      <dgm:prSet phldrT="[Текст]" custT="1"/>
      <dgm:spPr/>
      <dgm:t>
        <a:bodyPr/>
        <a:lstStyle/>
        <a:p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Modified bitumen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31164B-9122-4405-9CC0-F420AFB189FB}" type="parTrans" cxnId="{4B5EAA57-1AE0-40FB-86D5-C02F4E8784B5}">
      <dgm:prSet/>
      <dgm:spPr/>
      <dgm:t>
        <a:bodyPr/>
        <a:lstStyle/>
        <a:p>
          <a:endParaRPr lang="ru-RU"/>
        </a:p>
      </dgm:t>
    </dgm:pt>
    <dgm:pt modelId="{E9AF5E4F-4E76-4290-85F9-E401F080F001}" type="sibTrans" cxnId="{4B5EAA57-1AE0-40FB-86D5-C02F4E8784B5}">
      <dgm:prSet/>
      <dgm:spPr/>
      <dgm:t>
        <a:bodyPr/>
        <a:lstStyle/>
        <a:p>
          <a:endParaRPr lang="ru-RU"/>
        </a:p>
      </dgm:t>
    </dgm:pt>
    <dgm:pt modelId="{A8125344-E289-4CA5-8C7F-78EA5DA274D3}">
      <dgm:prSet phldrT="[Текст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Polymers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0E79F-9D6F-4FF5-9AA5-5F9593493E8D}" type="parTrans" cxnId="{E86112AC-5D23-4205-9404-92C20C1E84BD}">
      <dgm:prSet/>
      <dgm:spPr>
        <a:ln>
          <a:tailEnd type="stealth"/>
        </a:ln>
      </dgm:spPr>
      <dgm:t>
        <a:bodyPr/>
        <a:lstStyle/>
        <a:p>
          <a:endParaRPr lang="ru-RU"/>
        </a:p>
      </dgm:t>
    </dgm:pt>
    <dgm:pt modelId="{567834FE-0FE7-47DB-92A2-28D61F464A8B}" type="sibTrans" cxnId="{E86112AC-5D23-4205-9404-92C20C1E84BD}">
      <dgm:prSet/>
      <dgm:spPr/>
      <dgm:t>
        <a:bodyPr/>
        <a:lstStyle/>
        <a:p>
          <a:endParaRPr lang="ru-RU"/>
        </a:p>
      </dgm:t>
    </dgm:pt>
    <dgm:pt modelId="{140971A1-5C45-4C30-92E9-2829E6EE405E}">
      <dgm:prSet phldrT="[Текст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Crumb rubber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39A600-394E-4E88-8C2A-84EBD239C4F1}" type="parTrans" cxnId="{BD7B2231-021F-435D-9BCF-8F0C16DC5ABE}">
      <dgm:prSet/>
      <dgm:spPr>
        <a:ln>
          <a:tailEnd type="stealth"/>
        </a:ln>
      </dgm:spPr>
      <dgm:t>
        <a:bodyPr/>
        <a:lstStyle/>
        <a:p>
          <a:endParaRPr lang="ru-RU"/>
        </a:p>
      </dgm:t>
    </dgm:pt>
    <dgm:pt modelId="{E862B830-51C9-4064-BD44-0CF333337BA3}" type="sibTrans" cxnId="{BD7B2231-021F-435D-9BCF-8F0C16DC5ABE}">
      <dgm:prSet/>
      <dgm:spPr/>
      <dgm:t>
        <a:bodyPr/>
        <a:lstStyle/>
        <a:p>
          <a:endParaRPr lang="ru-RU"/>
        </a:p>
      </dgm:t>
    </dgm:pt>
    <dgm:pt modelId="{33586D43-B431-4247-A08A-631BEF0BC857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BITREK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4227FD-3169-4A2C-AF13-B6ACD72043DB}" type="parTrans" cxnId="{3D779330-4030-49E0-924C-A94DD1D64CF7}">
      <dgm:prSet/>
      <dgm:spPr>
        <a:ln>
          <a:tailEnd type="stealth"/>
        </a:ln>
      </dgm:spPr>
      <dgm:t>
        <a:bodyPr/>
        <a:lstStyle/>
        <a:p>
          <a:endParaRPr lang="ru-RU"/>
        </a:p>
      </dgm:t>
    </dgm:pt>
    <dgm:pt modelId="{633C6CBB-D135-44B6-9E34-8DC714B29604}" type="sibTrans" cxnId="{3D779330-4030-49E0-924C-A94DD1D64CF7}">
      <dgm:prSet/>
      <dgm:spPr/>
      <dgm:t>
        <a:bodyPr/>
        <a:lstStyle/>
        <a:p>
          <a:endParaRPr lang="ru-RU"/>
        </a:p>
      </dgm:t>
    </dgm:pt>
    <dgm:pt modelId="{00F57B3D-8173-425E-9E6A-27DA671628E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UNIREM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1889C6-35D8-451F-A7CE-09EB695FBAF6}" type="parTrans" cxnId="{18C35EB5-9662-4BB6-8038-96BAA9C7D94A}">
      <dgm:prSet/>
      <dgm:spPr>
        <a:ln>
          <a:tailEnd type="stealth"/>
        </a:ln>
      </dgm:spPr>
      <dgm:t>
        <a:bodyPr/>
        <a:lstStyle/>
        <a:p>
          <a:endParaRPr lang="ru-RU"/>
        </a:p>
      </dgm:t>
    </dgm:pt>
    <dgm:pt modelId="{07C3074A-9DB4-4D4E-A75A-30D007F2B4F6}" type="sibTrans" cxnId="{18C35EB5-9662-4BB6-8038-96BAA9C7D94A}">
      <dgm:prSet/>
      <dgm:spPr/>
      <dgm:t>
        <a:bodyPr/>
        <a:lstStyle/>
        <a:p>
          <a:endParaRPr lang="ru-RU"/>
        </a:p>
      </dgm:t>
    </dgm:pt>
    <dgm:pt modelId="{DC89DC9B-6297-421A-806B-0FBAB5FB6F2C}">
      <dgm:prSet phldrT="[Текст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Sulphur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06C1CD-0F33-498E-9D90-51440803902C}" type="parTrans" cxnId="{E07BE76D-2F29-4F73-9877-AAB8D9DCBDE0}">
      <dgm:prSet/>
      <dgm:spPr>
        <a:ln>
          <a:tailEnd type="stealth"/>
        </a:ln>
      </dgm:spPr>
      <dgm:t>
        <a:bodyPr/>
        <a:lstStyle/>
        <a:p>
          <a:endParaRPr lang="ru-RU"/>
        </a:p>
      </dgm:t>
    </dgm:pt>
    <dgm:pt modelId="{7957026D-2384-4644-96E0-240974597710}" type="sibTrans" cxnId="{E07BE76D-2F29-4F73-9877-AAB8D9DCBDE0}">
      <dgm:prSet/>
      <dgm:spPr/>
      <dgm:t>
        <a:bodyPr/>
        <a:lstStyle/>
        <a:p>
          <a:endParaRPr lang="ru-RU"/>
        </a:p>
      </dgm:t>
    </dgm:pt>
    <dgm:pt modelId="{3B54A992-64BC-42A7-87B4-817472CB6AEF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Construction bitumen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77EF2F-8639-423A-9EB8-9684F891033A}" type="parTrans" cxnId="{A9F4598C-FEC8-4F73-9B25-139F64152DF4}">
      <dgm:prSet/>
      <dgm:spPr/>
      <dgm:t>
        <a:bodyPr/>
        <a:lstStyle/>
        <a:p>
          <a:endParaRPr lang="ru-RU"/>
        </a:p>
      </dgm:t>
    </dgm:pt>
    <dgm:pt modelId="{AB0CAF8A-7E1D-4B2B-B563-03258E7A2B44}" type="sibTrans" cxnId="{A9F4598C-FEC8-4F73-9B25-139F64152DF4}">
      <dgm:prSet/>
      <dgm:spPr/>
      <dgm:t>
        <a:bodyPr/>
        <a:lstStyle/>
        <a:p>
          <a:endParaRPr lang="ru-RU"/>
        </a:p>
      </dgm:t>
    </dgm:pt>
    <dgm:pt modelId="{3440CAA3-F958-43C5-83B2-C15ABDACA8C4}" type="pres">
      <dgm:prSet presAssocID="{BC4024F8-4B7E-4DFD-8306-E540938FBB2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099831-B149-4F08-BA36-74327D8A3DDF}" type="pres">
      <dgm:prSet presAssocID="{FB375CA2-C0BA-4416-95B8-BD5D07D7F255}" presName="root1" presStyleCnt="0"/>
      <dgm:spPr/>
    </dgm:pt>
    <dgm:pt modelId="{FF24CD1E-9333-4A66-B2C4-DEA53B0000D6}" type="pres">
      <dgm:prSet presAssocID="{FB375CA2-C0BA-4416-95B8-BD5D07D7F255}" presName="LevelOneTextNode" presStyleLbl="node0" presStyleIdx="0" presStyleCnt="2" custScaleX="1275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A0D6E2-3238-4D9A-AD9D-177F77730F18}" type="pres">
      <dgm:prSet presAssocID="{FB375CA2-C0BA-4416-95B8-BD5D07D7F255}" presName="level2hierChild" presStyleCnt="0"/>
      <dgm:spPr/>
    </dgm:pt>
    <dgm:pt modelId="{C4D6D07B-26E4-4996-A0DC-FA0AB600505D}" type="pres">
      <dgm:prSet presAssocID="{2F30E79F-9D6F-4FF5-9AA5-5F9593493E8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5E0FE6F1-5403-4679-8DE4-7B7FA8E30CA6}" type="pres">
      <dgm:prSet presAssocID="{2F30E79F-9D6F-4FF5-9AA5-5F9593493E8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DB2B4F5-F540-4D1D-AAAB-9B165C4B9E9C}" type="pres">
      <dgm:prSet presAssocID="{A8125344-E289-4CA5-8C7F-78EA5DA274D3}" presName="root2" presStyleCnt="0"/>
      <dgm:spPr/>
    </dgm:pt>
    <dgm:pt modelId="{4573858F-2D49-4A18-A0A9-84F8CAF1D4E7}" type="pres">
      <dgm:prSet presAssocID="{A8125344-E289-4CA5-8C7F-78EA5DA274D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3DC618-DADF-4494-BCAE-95EA2D0502C2}" type="pres">
      <dgm:prSet presAssocID="{A8125344-E289-4CA5-8C7F-78EA5DA274D3}" presName="level3hierChild" presStyleCnt="0"/>
      <dgm:spPr/>
    </dgm:pt>
    <dgm:pt modelId="{C404165B-C5E0-48E1-8012-9503047DCB23}" type="pres">
      <dgm:prSet presAssocID="{D539A600-394E-4E88-8C2A-84EBD239C4F1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9B0BB799-13B5-41A3-8071-0993134C97B0}" type="pres">
      <dgm:prSet presAssocID="{D539A600-394E-4E88-8C2A-84EBD239C4F1}" presName="connTx" presStyleLbl="parChTrans1D2" presStyleIdx="1" presStyleCnt="3"/>
      <dgm:spPr/>
      <dgm:t>
        <a:bodyPr/>
        <a:lstStyle/>
        <a:p>
          <a:endParaRPr lang="ru-RU"/>
        </a:p>
      </dgm:t>
    </dgm:pt>
    <dgm:pt modelId="{E3418713-1506-4656-8F82-03226C8B4DE4}" type="pres">
      <dgm:prSet presAssocID="{140971A1-5C45-4C30-92E9-2829E6EE405E}" presName="root2" presStyleCnt="0"/>
      <dgm:spPr/>
    </dgm:pt>
    <dgm:pt modelId="{64DEDA8D-2162-4ABC-BFDD-6BFDD6D25E4F}" type="pres">
      <dgm:prSet presAssocID="{140971A1-5C45-4C30-92E9-2829E6EE405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104E65-6E64-4EB1-BCCB-5D35044FB3B5}" type="pres">
      <dgm:prSet presAssocID="{140971A1-5C45-4C30-92E9-2829E6EE405E}" presName="level3hierChild" presStyleCnt="0"/>
      <dgm:spPr/>
    </dgm:pt>
    <dgm:pt modelId="{51339242-B6D9-4BE0-BB1E-6B0F3B1AA77B}" type="pres">
      <dgm:prSet presAssocID="{084227FD-3169-4A2C-AF13-B6ACD72043DB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CDF6E0C0-4887-401B-A081-21AE04BFAF8C}" type="pres">
      <dgm:prSet presAssocID="{084227FD-3169-4A2C-AF13-B6ACD72043DB}" presName="connTx" presStyleLbl="parChTrans1D3" presStyleIdx="0" presStyleCnt="2"/>
      <dgm:spPr/>
      <dgm:t>
        <a:bodyPr/>
        <a:lstStyle/>
        <a:p>
          <a:endParaRPr lang="ru-RU"/>
        </a:p>
      </dgm:t>
    </dgm:pt>
    <dgm:pt modelId="{8BFA4B72-3176-4165-ADF4-D6E3E90C4B1C}" type="pres">
      <dgm:prSet presAssocID="{33586D43-B431-4247-A08A-631BEF0BC857}" presName="root2" presStyleCnt="0"/>
      <dgm:spPr/>
    </dgm:pt>
    <dgm:pt modelId="{9AC0121D-6D12-4437-ACBA-E72EACF3FDE4}" type="pres">
      <dgm:prSet presAssocID="{33586D43-B431-4247-A08A-631BEF0BC857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1393F1-F2FD-4E22-90A8-1D94AD66E161}" type="pres">
      <dgm:prSet presAssocID="{33586D43-B431-4247-A08A-631BEF0BC857}" presName="level3hierChild" presStyleCnt="0"/>
      <dgm:spPr/>
    </dgm:pt>
    <dgm:pt modelId="{D8B3D686-B45C-42B8-820C-42EDE5D8DC28}" type="pres">
      <dgm:prSet presAssocID="{071889C6-35D8-451F-A7CE-09EB695FBAF6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81A47023-F1B6-4117-858A-E3F15A0783DB}" type="pres">
      <dgm:prSet presAssocID="{071889C6-35D8-451F-A7CE-09EB695FBAF6}" presName="connTx" presStyleLbl="parChTrans1D3" presStyleIdx="1" presStyleCnt="2"/>
      <dgm:spPr/>
      <dgm:t>
        <a:bodyPr/>
        <a:lstStyle/>
        <a:p>
          <a:endParaRPr lang="ru-RU"/>
        </a:p>
      </dgm:t>
    </dgm:pt>
    <dgm:pt modelId="{6C94B953-B77D-4EB8-895A-851681037D5E}" type="pres">
      <dgm:prSet presAssocID="{00F57B3D-8173-425E-9E6A-27DA671628E1}" presName="root2" presStyleCnt="0"/>
      <dgm:spPr/>
    </dgm:pt>
    <dgm:pt modelId="{06D77121-9F04-40ED-8AB6-E1639121E02A}" type="pres">
      <dgm:prSet presAssocID="{00F57B3D-8173-425E-9E6A-27DA671628E1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76E5CE-7538-4A23-91E5-FC2C2D6BD643}" type="pres">
      <dgm:prSet presAssocID="{00F57B3D-8173-425E-9E6A-27DA671628E1}" presName="level3hierChild" presStyleCnt="0"/>
      <dgm:spPr/>
    </dgm:pt>
    <dgm:pt modelId="{DD8CB00C-5632-47A3-B087-5CB7024C8805}" type="pres">
      <dgm:prSet presAssocID="{B706C1CD-0F33-498E-9D90-51440803902C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8398A97E-5BA6-4CC6-88EA-5BEB24A964CF}" type="pres">
      <dgm:prSet presAssocID="{B706C1CD-0F33-498E-9D90-51440803902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40BDDFD8-7C16-49CB-94AA-626B342E79F7}" type="pres">
      <dgm:prSet presAssocID="{DC89DC9B-6297-421A-806B-0FBAB5FB6F2C}" presName="root2" presStyleCnt="0"/>
      <dgm:spPr/>
    </dgm:pt>
    <dgm:pt modelId="{ECECF9A8-BD9E-42B4-93A5-5A0EE4BE9DF9}" type="pres">
      <dgm:prSet presAssocID="{DC89DC9B-6297-421A-806B-0FBAB5FB6F2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DF50DC-492A-4C61-B8EF-6EEC857D8647}" type="pres">
      <dgm:prSet presAssocID="{DC89DC9B-6297-421A-806B-0FBAB5FB6F2C}" presName="level3hierChild" presStyleCnt="0"/>
      <dgm:spPr/>
    </dgm:pt>
    <dgm:pt modelId="{F22C04B3-8C1E-4C17-90FB-59DE38420674}" type="pres">
      <dgm:prSet presAssocID="{3B54A992-64BC-42A7-87B4-817472CB6AEF}" presName="root1" presStyleCnt="0"/>
      <dgm:spPr/>
    </dgm:pt>
    <dgm:pt modelId="{123B095D-F342-4746-B7F2-7E1ABD7C8E54}" type="pres">
      <dgm:prSet presAssocID="{3B54A992-64BC-42A7-87B4-817472CB6AEF}" presName="LevelOneTextNode" presStyleLbl="node0" presStyleIdx="1" presStyleCnt="2" custScaleX="127551" custLinFactY="-100000" custLinFactNeighborX="-396" custLinFactNeighborY="-1902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52C8D4-CF4F-4046-A498-A51F1F4EF2B6}" type="pres">
      <dgm:prSet presAssocID="{3B54A992-64BC-42A7-87B4-817472CB6AEF}" presName="level2hierChild" presStyleCnt="0"/>
      <dgm:spPr/>
    </dgm:pt>
  </dgm:ptLst>
  <dgm:cxnLst>
    <dgm:cxn modelId="{BE96F1F8-F5A9-4B35-BCC8-F9150ABE1D1B}" type="presOf" srcId="{071889C6-35D8-451F-A7CE-09EB695FBAF6}" destId="{81A47023-F1B6-4117-858A-E3F15A0783DB}" srcOrd="1" destOrd="0" presId="urn:microsoft.com/office/officeart/2005/8/layout/hierarchy2"/>
    <dgm:cxn modelId="{01519A73-2654-4335-BC88-82041A9B3F6C}" type="presOf" srcId="{BC4024F8-4B7E-4DFD-8306-E540938FBB2E}" destId="{3440CAA3-F958-43C5-83B2-C15ABDACA8C4}" srcOrd="0" destOrd="0" presId="urn:microsoft.com/office/officeart/2005/8/layout/hierarchy2"/>
    <dgm:cxn modelId="{E13E9024-E70F-46E2-86A4-E7315B3C6FE4}" type="presOf" srcId="{071889C6-35D8-451F-A7CE-09EB695FBAF6}" destId="{D8B3D686-B45C-42B8-820C-42EDE5D8DC28}" srcOrd="0" destOrd="0" presId="urn:microsoft.com/office/officeart/2005/8/layout/hierarchy2"/>
    <dgm:cxn modelId="{AEB954F0-B6E2-4589-BD47-025414740BEE}" type="presOf" srcId="{A8125344-E289-4CA5-8C7F-78EA5DA274D3}" destId="{4573858F-2D49-4A18-A0A9-84F8CAF1D4E7}" srcOrd="0" destOrd="0" presId="urn:microsoft.com/office/officeart/2005/8/layout/hierarchy2"/>
    <dgm:cxn modelId="{A9F4598C-FEC8-4F73-9B25-139F64152DF4}" srcId="{BC4024F8-4B7E-4DFD-8306-E540938FBB2E}" destId="{3B54A992-64BC-42A7-87B4-817472CB6AEF}" srcOrd="1" destOrd="0" parTransId="{4F77EF2F-8639-423A-9EB8-9684F891033A}" sibTransId="{AB0CAF8A-7E1D-4B2B-B563-03258E7A2B44}"/>
    <dgm:cxn modelId="{6E054B7C-C011-4FD8-BD06-DE09A62E4BD8}" type="presOf" srcId="{2F30E79F-9D6F-4FF5-9AA5-5F9593493E8D}" destId="{5E0FE6F1-5403-4679-8DE4-7B7FA8E30CA6}" srcOrd="1" destOrd="0" presId="urn:microsoft.com/office/officeart/2005/8/layout/hierarchy2"/>
    <dgm:cxn modelId="{4BF283F5-BF97-4351-9B65-3D0560C564E6}" type="presOf" srcId="{D539A600-394E-4E88-8C2A-84EBD239C4F1}" destId="{9B0BB799-13B5-41A3-8071-0993134C97B0}" srcOrd="1" destOrd="0" presId="urn:microsoft.com/office/officeart/2005/8/layout/hierarchy2"/>
    <dgm:cxn modelId="{18C35EB5-9662-4BB6-8038-96BAA9C7D94A}" srcId="{140971A1-5C45-4C30-92E9-2829E6EE405E}" destId="{00F57B3D-8173-425E-9E6A-27DA671628E1}" srcOrd="1" destOrd="0" parTransId="{071889C6-35D8-451F-A7CE-09EB695FBAF6}" sibTransId="{07C3074A-9DB4-4D4E-A75A-30D007F2B4F6}"/>
    <dgm:cxn modelId="{E5357D5F-EBA8-4364-BA71-748CEEEBDAAC}" type="presOf" srcId="{33586D43-B431-4247-A08A-631BEF0BC857}" destId="{9AC0121D-6D12-4437-ACBA-E72EACF3FDE4}" srcOrd="0" destOrd="0" presId="urn:microsoft.com/office/officeart/2005/8/layout/hierarchy2"/>
    <dgm:cxn modelId="{49A47236-B23A-4EC3-A146-5E60F710F49D}" type="presOf" srcId="{084227FD-3169-4A2C-AF13-B6ACD72043DB}" destId="{51339242-B6D9-4BE0-BB1E-6B0F3B1AA77B}" srcOrd="0" destOrd="0" presId="urn:microsoft.com/office/officeart/2005/8/layout/hierarchy2"/>
    <dgm:cxn modelId="{C9B35552-E2C8-44C6-88CB-DC24A9799290}" type="presOf" srcId="{B706C1CD-0F33-498E-9D90-51440803902C}" destId="{DD8CB00C-5632-47A3-B087-5CB7024C8805}" srcOrd="0" destOrd="0" presId="urn:microsoft.com/office/officeart/2005/8/layout/hierarchy2"/>
    <dgm:cxn modelId="{4B5EAA57-1AE0-40FB-86D5-C02F4E8784B5}" srcId="{BC4024F8-4B7E-4DFD-8306-E540938FBB2E}" destId="{FB375CA2-C0BA-4416-95B8-BD5D07D7F255}" srcOrd="0" destOrd="0" parTransId="{5431164B-9122-4405-9CC0-F420AFB189FB}" sibTransId="{E9AF5E4F-4E76-4290-85F9-E401F080F001}"/>
    <dgm:cxn modelId="{A6142EDD-012F-4C98-BD7A-D458FDFCA038}" type="presOf" srcId="{B706C1CD-0F33-498E-9D90-51440803902C}" destId="{8398A97E-5BA6-4CC6-88EA-5BEB24A964CF}" srcOrd="1" destOrd="0" presId="urn:microsoft.com/office/officeart/2005/8/layout/hierarchy2"/>
    <dgm:cxn modelId="{6D5BEBA3-7857-4B56-8D65-002A573B7239}" type="presOf" srcId="{DC89DC9B-6297-421A-806B-0FBAB5FB6F2C}" destId="{ECECF9A8-BD9E-42B4-93A5-5A0EE4BE9DF9}" srcOrd="0" destOrd="0" presId="urn:microsoft.com/office/officeart/2005/8/layout/hierarchy2"/>
    <dgm:cxn modelId="{BD92CB03-73B7-48CD-85AD-119EF6AF12E2}" type="presOf" srcId="{2F30E79F-9D6F-4FF5-9AA5-5F9593493E8D}" destId="{C4D6D07B-26E4-4996-A0DC-FA0AB600505D}" srcOrd="0" destOrd="0" presId="urn:microsoft.com/office/officeart/2005/8/layout/hierarchy2"/>
    <dgm:cxn modelId="{3D779330-4030-49E0-924C-A94DD1D64CF7}" srcId="{140971A1-5C45-4C30-92E9-2829E6EE405E}" destId="{33586D43-B431-4247-A08A-631BEF0BC857}" srcOrd="0" destOrd="0" parTransId="{084227FD-3169-4A2C-AF13-B6ACD72043DB}" sibTransId="{633C6CBB-D135-44B6-9E34-8DC714B29604}"/>
    <dgm:cxn modelId="{E07BE76D-2F29-4F73-9877-AAB8D9DCBDE0}" srcId="{FB375CA2-C0BA-4416-95B8-BD5D07D7F255}" destId="{DC89DC9B-6297-421A-806B-0FBAB5FB6F2C}" srcOrd="2" destOrd="0" parTransId="{B706C1CD-0F33-498E-9D90-51440803902C}" sibTransId="{7957026D-2384-4644-96E0-240974597710}"/>
    <dgm:cxn modelId="{8190685A-BD96-4DB9-8D1E-7CCC675BF10C}" type="presOf" srcId="{00F57B3D-8173-425E-9E6A-27DA671628E1}" destId="{06D77121-9F04-40ED-8AB6-E1639121E02A}" srcOrd="0" destOrd="0" presId="urn:microsoft.com/office/officeart/2005/8/layout/hierarchy2"/>
    <dgm:cxn modelId="{44511F8C-50B0-43A4-8A49-979A3C4869C6}" type="presOf" srcId="{D539A600-394E-4E88-8C2A-84EBD239C4F1}" destId="{C404165B-C5E0-48E1-8012-9503047DCB23}" srcOrd="0" destOrd="0" presId="urn:microsoft.com/office/officeart/2005/8/layout/hierarchy2"/>
    <dgm:cxn modelId="{8029D94E-B234-4620-822A-1E07E4CFAFFE}" type="presOf" srcId="{FB375CA2-C0BA-4416-95B8-BD5D07D7F255}" destId="{FF24CD1E-9333-4A66-B2C4-DEA53B0000D6}" srcOrd="0" destOrd="0" presId="urn:microsoft.com/office/officeart/2005/8/layout/hierarchy2"/>
    <dgm:cxn modelId="{67F49EC0-3D5E-437F-BC21-7C9ED50F150E}" type="presOf" srcId="{3B54A992-64BC-42A7-87B4-817472CB6AEF}" destId="{123B095D-F342-4746-B7F2-7E1ABD7C8E54}" srcOrd="0" destOrd="0" presId="urn:microsoft.com/office/officeart/2005/8/layout/hierarchy2"/>
    <dgm:cxn modelId="{BD7B2231-021F-435D-9BCF-8F0C16DC5ABE}" srcId="{FB375CA2-C0BA-4416-95B8-BD5D07D7F255}" destId="{140971A1-5C45-4C30-92E9-2829E6EE405E}" srcOrd="1" destOrd="0" parTransId="{D539A600-394E-4E88-8C2A-84EBD239C4F1}" sibTransId="{E862B830-51C9-4064-BD44-0CF333337BA3}"/>
    <dgm:cxn modelId="{212563F5-6D15-479F-8DD3-6DF511D43474}" type="presOf" srcId="{140971A1-5C45-4C30-92E9-2829E6EE405E}" destId="{64DEDA8D-2162-4ABC-BFDD-6BFDD6D25E4F}" srcOrd="0" destOrd="0" presId="urn:microsoft.com/office/officeart/2005/8/layout/hierarchy2"/>
    <dgm:cxn modelId="{E86112AC-5D23-4205-9404-92C20C1E84BD}" srcId="{FB375CA2-C0BA-4416-95B8-BD5D07D7F255}" destId="{A8125344-E289-4CA5-8C7F-78EA5DA274D3}" srcOrd="0" destOrd="0" parTransId="{2F30E79F-9D6F-4FF5-9AA5-5F9593493E8D}" sibTransId="{567834FE-0FE7-47DB-92A2-28D61F464A8B}"/>
    <dgm:cxn modelId="{FD081CD5-5E4E-487E-BCB2-43A2488F0906}" type="presOf" srcId="{084227FD-3169-4A2C-AF13-B6ACD72043DB}" destId="{CDF6E0C0-4887-401B-A081-21AE04BFAF8C}" srcOrd="1" destOrd="0" presId="urn:microsoft.com/office/officeart/2005/8/layout/hierarchy2"/>
    <dgm:cxn modelId="{86F2935A-4A6C-4D14-A735-6F7EF6268500}" type="presParOf" srcId="{3440CAA3-F958-43C5-83B2-C15ABDACA8C4}" destId="{57099831-B149-4F08-BA36-74327D8A3DDF}" srcOrd="0" destOrd="0" presId="urn:microsoft.com/office/officeart/2005/8/layout/hierarchy2"/>
    <dgm:cxn modelId="{E7CC2A3C-210E-4350-AA34-9EA6CC73D387}" type="presParOf" srcId="{57099831-B149-4F08-BA36-74327D8A3DDF}" destId="{FF24CD1E-9333-4A66-B2C4-DEA53B0000D6}" srcOrd="0" destOrd="0" presId="urn:microsoft.com/office/officeart/2005/8/layout/hierarchy2"/>
    <dgm:cxn modelId="{B5879121-B883-4A1B-AB86-72B8F6BD3FB6}" type="presParOf" srcId="{57099831-B149-4F08-BA36-74327D8A3DDF}" destId="{EBA0D6E2-3238-4D9A-AD9D-177F77730F18}" srcOrd="1" destOrd="0" presId="urn:microsoft.com/office/officeart/2005/8/layout/hierarchy2"/>
    <dgm:cxn modelId="{9078155D-8526-4495-A600-1EEDF965DB8E}" type="presParOf" srcId="{EBA0D6E2-3238-4D9A-AD9D-177F77730F18}" destId="{C4D6D07B-26E4-4996-A0DC-FA0AB600505D}" srcOrd="0" destOrd="0" presId="urn:microsoft.com/office/officeart/2005/8/layout/hierarchy2"/>
    <dgm:cxn modelId="{D31B50C3-AFB8-47CB-93D6-C92C86AB0C8B}" type="presParOf" srcId="{C4D6D07B-26E4-4996-A0DC-FA0AB600505D}" destId="{5E0FE6F1-5403-4679-8DE4-7B7FA8E30CA6}" srcOrd="0" destOrd="0" presId="urn:microsoft.com/office/officeart/2005/8/layout/hierarchy2"/>
    <dgm:cxn modelId="{37B2B83A-6B3B-4478-B85C-83EB6C40A3B9}" type="presParOf" srcId="{EBA0D6E2-3238-4D9A-AD9D-177F77730F18}" destId="{4DB2B4F5-F540-4D1D-AAAB-9B165C4B9E9C}" srcOrd="1" destOrd="0" presId="urn:microsoft.com/office/officeart/2005/8/layout/hierarchy2"/>
    <dgm:cxn modelId="{B6E93F8A-71E3-485C-AABB-7DB660B0258F}" type="presParOf" srcId="{4DB2B4F5-F540-4D1D-AAAB-9B165C4B9E9C}" destId="{4573858F-2D49-4A18-A0A9-84F8CAF1D4E7}" srcOrd="0" destOrd="0" presId="urn:microsoft.com/office/officeart/2005/8/layout/hierarchy2"/>
    <dgm:cxn modelId="{59236C22-5DC0-4BFD-8565-33A76F9793E9}" type="presParOf" srcId="{4DB2B4F5-F540-4D1D-AAAB-9B165C4B9E9C}" destId="{2B3DC618-DADF-4494-BCAE-95EA2D0502C2}" srcOrd="1" destOrd="0" presId="urn:microsoft.com/office/officeart/2005/8/layout/hierarchy2"/>
    <dgm:cxn modelId="{7987F255-C580-4C2F-A4EE-38717E95611A}" type="presParOf" srcId="{EBA0D6E2-3238-4D9A-AD9D-177F77730F18}" destId="{C404165B-C5E0-48E1-8012-9503047DCB23}" srcOrd="2" destOrd="0" presId="urn:microsoft.com/office/officeart/2005/8/layout/hierarchy2"/>
    <dgm:cxn modelId="{38E8211A-92DD-411D-B377-961BF717BEF7}" type="presParOf" srcId="{C404165B-C5E0-48E1-8012-9503047DCB23}" destId="{9B0BB799-13B5-41A3-8071-0993134C97B0}" srcOrd="0" destOrd="0" presId="urn:microsoft.com/office/officeart/2005/8/layout/hierarchy2"/>
    <dgm:cxn modelId="{56200965-607C-498A-9420-87A66D645D48}" type="presParOf" srcId="{EBA0D6E2-3238-4D9A-AD9D-177F77730F18}" destId="{E3418713-1506-4656-8F82-03226C8B4DE4}" srcOrd="3" destOrd="0" presId="urn:microsoft.com/office/officeart/2005/8/layout/hierarchy2"/>
    <dgm:cxn modelId="{B3A7B81C-C47B-45E3-908D-D78AEDE35A2A}" type="presParOf" srcId="{E3418713-1506-4656-8F82-03226C8B4DE4}" destId="{64DEDA8D-2162-4ABC-BFDD-6BFDD6D25E4F}" srcOrd="0" destOrd="0" presId="urn:microsoft.com/office/officeart/2005/8/layout/hierarchy2"/>
    <dgm:cxn modelId="{6DD6DDA2-FDA8-4520-B218-93B478DF188D}" type="presParOf" srcId="{E3418713-1506-4656-8F82-03226C8B4DE4}" destId="{E5104E65-6E64-4EB1-BCCB-5D35044FB3B5}" srcOrd="1" destOrd="0" presId="urn:microsoft.com/office/officeart/2005/8/layout/hierarchy2"/>
    <dgm:cxn modelId="{C0717F4E-5278-486C-9957-8BCF2B113653}" type="presParOf" srcId="{E5104E65-6E64-4EB1-BCCB-5D35044FB3B5}" destId="{51339242-B6D9-4BE0-BB1E-6B0F3B1AA77B}" srcOrd="0" destOrd="0" presId="urn:microsoft.com/office/officeart/2005/8/layout/hierarchy2"/>
    <dgm:cxn modelId="{1A0EAECF-9ACD-4729-B29B-672F1C576038}" type="presParOf" srcId="{51339242-B6D9-4BE0-BB1E-6B0F3B1AA77B}" destId="{CDF6E0C0-4887-401B-A081-21AE04BFAF8C}" srcOrd="0" destOrd="0" presId="urn:microsoft.com/office/officeart/2005/8/layout/hierarchy2"/>
    <dgm:cxn modelId="{72B349C4-F8DD-4F99-A796-BDDB0772234D}" type="presParOf" srcId="{E5104E65-6E64-4EB1-BCCB-5D35044FB3B5}" destId="{8BFA4B72-3176-4165-ADF4-D6E3E90C4B1C}" srcOrd="1" destOrd="0" presId="urn:microsoft.com/office/officeart/2005/8/layout/hierarchy2"/>
    <dgm:cxn modelId="{9BDA6226-BE25-4FDD-9EC4-39C54164EB1C}" type="presParOf" srcId="{8BFA4B72-3176-4165-ADF4-D6E3E90C4B1C}" destId="{9AC0121D-6D12-4437-ACBA-E72EACF3FDE4}" srcOrd="0" destOrd="0" presId="urn:microsoft.com/office/officeart/2005/8/layout/hierarchy2"/>
    <dgm:cxn modelId="{F51DD1D1-ABE7-4F69-A01C-8D55A7654B31}" type="presParOf" srcId="{8BFA4B72-3176-4165-ADF4-D6E3E90C4B1C}" destId="{7A1393F1-F2FD-4E22-90A8-1D94AD66E161}" srcOrd="1" destOrd="0" presId="urn:microsoft.com/office/officeart/2005/8/layout/hierarchy2"/>
    <dgm:cxn modelId="{ABC7114C-459C-495B-9B27-F295F4D97E34}" type="presParOf" srcId="{E5104E65-6E64-4EB1-BCCB-5D35044FB3B5}" destId="{D8B3D686-B45C-42B8-820C-42EDE5D8DC28}" srcOrd="2" destOrd="0" presId="urn:microsoft.com/office/officeart/2005/8/layout/hierarchy2"/>
    <dgm:cxn modelId="{DEA65E11-70A7-4182-B11E-4517FC13FE2D}" type="presParOf" srcId="{D8B3D686-B45C-42B8-820C-42EDE5D8DC28}" destId="{81A47023-F1B6-4117-858A-E3F15A0783DB}" srcOrd="0" destOrd="0" presId="urn:microsoft.com/office/officeart/2005/8/layout/hierarchy2"/>
    <dgm:cxn modelId="{5D0B4A09-E777-4B73-8F85-209B2F4E3AD4}" type="presParOf" srcId="{E5104E65-6E64-4EB1-BCCB-5D35044FB3B5}" destId="{6C94B953-B77D-4EB8-895A-851681037D5E}" srcOrd="3" destOrd="0" presId="urn:microsoft.com/office/officeart/2005/8/layout/hierarchy2"/>
    <dgm:cxn modelId="{711980EB-154D-4F21-ACD3-01D0D1374243}" type="presParOf" srcId="{6C94B953-B77D-4EB8-895A-851681037D5E}" destId="{06D77121-9F04-40ED-8AB6-E1639121E02A}" srcOrd="0" destOrd="0" presId="urn:microsoft.com/office/officeart/2005/8/layout/hierarchy2"/>
    <dgm:cxn modelId="{CA024629-F3D3-4C0C-AEF9-72306609CCFD}" type="presParOf" srcId="{6C94B953-B77D-4EB8-895A-851681037D5E}" destId="{A676E5CE-7538-4A23-91E5-FC2C2D6BD643}" srcOrd="1" destOrd="0" presId="urn:microsoft.com/office/officeart/2005/8/layout/hierarchy2"/>
    <dgm:cxn modelId="{6D4C2005-FEA9-4D36-A97D-29291C778A3F}" type="presParOf" srcId="{EBA0D6E2-3238-4D9A-AD9D-177F77730F18}" destId="{DD8CB00C-5632-47A3-B087-5CB7024C8805}" srcOrd="4" destOrd="0" presId="urn:microsoft.com/office/officeart/2005/8/layout/hierarchy2"/>
    <dgm:cxn modelId="{11C7C240-7855-448A-BBBC-0A1755FC9F43}" type="presParOf" srcId="{DD8CB00C-5632-47A3-B087-5CB7024C8805}" destId="{8398A97E-5BA6-4CC6-88EA-5BEB24A964CF}" srcOrd="0" destOrd="0" presId="urn:microsoft.com/office/officeart/2005/8/layout/hierarchy2"/>
    <dgm:cxn modelId="{FA195084-84C4-4E84-B82A-B27D4303BA66}" type="presParOf" srcId="{EBA0D6E2-3238-4D9A-AD9D-177F77730F18}" destId="{40BDDFD8-7C16-49CB-94AA-626B342E79F7}" srcOrd="5" destOrd="0" presId="urn:microsoft.com/office/officeart/2005/8/layout/hierarchy2"/>
    <dgm:cxn modelId="{146D71E8-67E8-4D5D-B27A-32BE0610DC45}" type="presParOf" srcId="{40BDDFD8-7C16-49CB-94AA-626B342E79F7}" destId="{ECECF9A8-BD9E-42B4-93A5-5A0EE4BE9DF9}" srcOrd="0" destOrd="0" presId="urn:microsoft.com/office/officeart/2005/8/layout/hierarchy2"/>
    <dgm:cxn modelId="{04EDF030-C4A1-4AC9-A2DC-C71AC12C1881}" type="presParOf" srcId="{40BDDFD8-7C16-49CB-94AA-626B342E79F7}" destId="{6CDF50DC-492A-4C61-B8EF-6EEC857D8647}" srcOrd="1" destOrd="0" presId="urn:microsoft.com/office/officeart/2005/8/layout/hierarchy2"/>
    <dgm:cxn modelId="{AF5F353C-2902-47CD-8D1B-C5C0A84747EF}" type="presParOf" srcId="{3440CAA3-F958-43C5-83B2-C15ABDACA8C4}" destId="{F22C04B3-8C1E-4C17-90FB-59DE38420674}" srcOrd="1" destOrd="0" presId="urn:microsoft.com/office/officeart/2005/8/layout/hierarchy2"/>
    <dgm:cxn modelId="{F2E4951D-5F03-4FB1-AB9B-089D2C270D7B}" type="presParOf" srcId="{F22C04B3-8C1E-4C17-90FB-59DE38420674}" destId="{123B095D-F342-4746-B7F2-7E1ABD7C8E54}" srcOrd="0" destOrd="0" presId="urn:microsoft.com/office/officeart/2005/8/layout/hierarchy2"/>
    <dgm:cxn modelId="{BE3F651B-C942-4F77-BF9E-5A833F5F32DF}" type="presParOf" srcId="{F22C04B3-8C1E-4C17-90FB-59DE38420674}" destId="{6152C8D4-CF4F-4046-A498-A51F1F4EF2B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4024F8-4B7E-4DFD-8306-E540938FBB2E}" type="doc">
      <dgm:prSet loTypeId="urn:microsoft.com/office/officeart/2005/8/layout/hierarchy2" loCatId="hierarchy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FB375CA2-C0BA-4416-95B8-BD5D07D7F255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Asphalt concrete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31164B-9122-4405-9CC0-F420AFB189FB}" type="parTrans" cxnId="{4B5EAA57-1AE0-40FB-86D5-C02F4E8784B5}">
      <dgm:prSet/>
      <dgm:spPr/>
      <dgm:t>
        <a:bodyPr/>
        <a:lstStyle/>
        <a:p>
          <a:endParaRPr lang="ru-RU"/>
        </a:p>
      </dgm:t>
    </dgm:pt>
    <dgm:pt modelId="{E9AF5E4F-4E76-4290-85F9-E401F080F001}" type="sibTrans" cxnId="{4B5EAA57-1AE0-40FB-86D5-C02F4E8784B5}">
      <dgm:prSet/>
      <dgm:spPr/>
      <dgm:t>
        <a:bodyPr/>
        <a:lstStyle/>
        <a:p>
          <a:endParaRPr lang="ru-RU"/>
        </a:p>
      </dgm:t>
    </dgm:pt>
    <dgm:pt modelId="{A8125344-E289-4CA5-8C7F-78EA5DA274D3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high-density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0E79F-9D6F-4FF5-9AA5-5F9593493E8D}" type="parTrans" cxnId="{E86112AC-5D23-4205-9404-92C20C1E84BD}">
      <dgm:prSet/>
      <dgm:spPr>
        <a:ln>
          <a:solidFill>
            <a:schemeClr val="tx1"/>
          </a:solidFill>
          <a:tailEnd type="stealth"/>
        </a:ln>
      </dgm:spPr>
      <dgm:t>
        <a:bodyPr/>
        <a:lstStyle/>
        <a:p>
          <a:endParaRPr lang="ru-RU"/>
        </a:p>
      </dgm:t>
    </dgm:pt>
    <dgm:pt modelId="{567834FE-0FE7-47DB-92A2-28D61F464A8B}" type="sibTrans" cxnId="{E86112AC-5D23-4205-9404-92C20C1E84BD}">
      <dgm:prSet/>
      <dgm:spPr/>
      <dgm:t>
        <a:bodyPr/>
        <a:lstStyle/>
        <a:p>
          <a:endParaRPr lang="ru-RU"/>
        </a:p>
      </dgm:t>
    </dgm:pt>
    <dgm:pt modelId="{140971A1-5C45-4C30-92E9-2829E6EE405E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dense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39A600-394E-4E88-8C2A-84EBD239C4F1}" type="parTrans" cxnId="{BD7B2231-021F-435D-9BCF-8F0C16DC5ABE}">
      <dgm:prSet/>
      <dgm:spPr>
        <a:ln>
          <a:solidFill>
            <a:schemeClr val="tx1"/>
          </a:solidFill>
          <a:tailEnd type="stealth"/>
        </a:ln>
      </dgm:spPr>
      <dgm:t>
        <a:bodyPr/>
        <a:lstStyle/>
        <a:p>
          <a:endParaRPr lang="ru-RU"/>
        </a:p>
      </dgm:t>
    </dgm:pt>
    <dgm:pt modelId="{E862B830-51C9-4064-BD44-0CF333337BA3}" type="sibTrans" cxnId="{BD7B2231-021F-435D-9BCF-8F0C16DC5ABE}">
      <dgm:prSet/>
      <dgm:spPr/>
      <dgm:t>
        <a:bodyPr/>
        <a:lstStyle/>
        <a:p>
          <a:endParaRPr lang="ru-RU"/>
        </a:p>
      </dgm:t>
    </dgm:pt>
    <dgm:pt modelId="{33586D43-B431-4247-A08A-631BEF0BC857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pure bitumen binder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4227FD-3169-4A2C-AF13-B6ACD72043DB}" type="parTrans" cxnId="{3D779330-4030-49E0-924C-A94DD1D64CF7}">
      <dgm:prSet/>
      <dgm:spPr>
        <a:ln>
          <a:solidFill>
            <a:schemeClr val="tx1"/>
          </a:solidFill>
          <a:tailEnd type="stealth"/>
        </a:ln>
      </dgm:spPr>
      <dgm:t>
        <a:bodyPr/>
        <a:lstStyle/>
        <a:p>
          <a:endParaRPr lang="ru-RU"/>
        </a:p>
      </dgm:t>
    </dgm:pt>
    <dgm:pt modelId="{633C6CBB-D135-44B6-9E34-8DC714B29604}" type="sibTrans" cxnId="{3D779330-4030-49E0-924C-A94DD1D64CF7}">
      <dgm:prSet/>
      <dgm:spPr/>
      <dgm:t>
        <a:bodyPr/>
        <a:lstStyle/>
        <a:p>
          <a:endParaRPr lang="ru-RU"/>
        </a:p>
      </dgm:t>
    </dgm:pt>
    <dgm:pt modelId="{00F57B3D-8173-425E-9E6A-27DA671628E1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with modifier 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UNIREM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1889C6-35D8-451F-A7CE-09EB695FBAF6}" type="parTrans" cxnId="{18C35EB5-9662-4BB6-8038-96BAA9C7D94A}">
      <dgm:prSet/>
      <dgm:spPr>
        <a:ln>
          <a:solidFill>
            <a:schemeClr val="tx1"/>
          </a:solidFill>
          <a:tailEnd type="stealth"/>
        </a:ln>
      </dgm:spPr>
      <dgm:t>
        <a:bodyPr/>
        <a:lstStyle/>
        <a:p>
          <a:endParaRPr lang="ru-RU"/>
        </a:p>
      </dgm:t>
    </dgm:pt>
    <dgm:pt modelId="{07C3074A-9DB4-4D4E-A75A-30D007F2B4F6}" type="sibTrans" cxnId="{18C35EB5-9662-4BB6-8038-96BAA9C7D94A}">
      <dgm:prSet/>
      <dgm:spPr/>
      <dgm:t>
        <a:bodyPr/>
        <a:lstStyle/>
        <a:p>
          <a:endParaRPr lang="ru-RU"/>
        </a:p>
      </dgm:t>
    </dgm:pt>
    <dgm:pt modelId="{DC89DC9B-6297-421A-806B-0FBAB5FB6F2C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SMA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06C1CD-0F33-498E-9D90-51440803902C}" type="parTrans" cxnId="{E07BE76D-2F29-4F73-9877-AAB8D9DCBDE0}">
      <dgm:prSet/>
      <dgm:spPr>
        <a:ln>
          <a:solidFill>
            <a:schemeClr val="tx1"/>
          </a:solidFill>
          <a:tailEnd type="stealth"/>
        </a:ln>
      </dgm:spPr>
      <dgm:t>
        <a:bodyPr/>
        <a:lstStyle/>
        <a:p>
          <a:endParaRPr lang="ru-RU"/>
        </a:p>
      </dgm:t>
    </dgm:pt>
    <dgm:pt modelId="{7957026D-2384-4644-96E0-240974597710}" type="sibTrans" cxnId="{E07BE76D-2F29-4F73-9877-AAB8D9DCBDE0}">
      <dgm:prSet/>
      <dgm:spPr/>
      <dgm:t>
        <a:bodyPr/>
        <a:lstStyle/>
        <a:p>
          <a:endParaRPr lang="ru-RU"/>
        </a:p>
      </dgm:t>
    </dgm:pt>
    <dgm:pt modelId="{97416C1C-6827-4F2C-92FF-6BF911FBF978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mastic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F89032-4B8E-4423-A727-F11CD728FF9F}" type="parTrans" cxnId="{D566B11F-2AD5-49EE-8ECF-710B4FE7B4B1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9C4E74B3-49A3-4298-9EEB-FE432770F27E}" type="sibTrans" cxnId="{D566B11F-2AD5-49EE-8ECF-710B4FE7B4B1}">
      <dgm:prSet/>
      <dgm:spPr/>
      <dgm:t>
        <a:bodyPr/>
        <a:lstStyle/>
        <a:p>
          <a:endParaRPr lang="ru-RU"/>
        </a:p>
      </dgm:t>
    </dgm:pt>
    <dgm:pt modelId="{21B5FDE3-1DEB-40DA-8B00-71E5FF9F3722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polymer-modified binder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8DBE25-E45F-49D5-A1E6-23E75EB39E9C}" type="parTrans" cxnId="{5F074831-FCF6-4989-BD36-45293C4427F8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095DB69-9086-4D5C-93E8-DF9D24925B77}" type="sibTrans" cxnId="{5F074831-FCF6-4989-BD36-45293C4427F8}">
      <dgm:prSet/>
      <dgm:spPr/>
      <dgm:t>
        <a:bodyPr/>
        <a:lstStyle/>
        <a:p>
          <a:endParaRPr lang="ru-RU"/>
        </a:p>
      </dgm:t>
    </dgm:pt>
    <dgm:pt modelId="{AE045CDE-9F1A-4D99-A8C5-5FF0F9602649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rubber-bitumen binder 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BITREK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29E6DB-464C-42D0-BD97-3CBD823C02C6}" type="parTrans" cxnId="{C9F2A9A8-DDEA-4E43-AEB0-9662C6B0C87B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57E8CF40-3C0A-4EEA-B78D-3C97A8E2AD3F}" type="sibTrans" cxnId="{C9F2A9A8-DDEA-4E43-AEB0-9662C6B0C87B}">
      <dgm:prSet/>
      <dgm:spPr/>
      <dgm:t>
        <a:bodyPr/>
        <a:lstStyle/>
        <a:p>
          <a:endParaRPr lang="ru-RU"/>
        </a:p>
      </dgm:t>
    </dgm:pt>
    <dgm:pt modelId="{BAC0705B-0889-4617-BBB0-5E78BF65EB46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sulfur-bitumen binder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57C70B-A309-4324-934D-7D63A28A5E3B}" type="parTrans" cxnId="{177950BB-4EE0-4285-9622-05680A0BAFD3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C23F13A-276F-4DA1-8524-4299E7372769}" type="sibTrans" cxnId="{177950BB-4EE0-4285-9622-05680A0BAFD3}">
      <dgm:prSet/>
      <dgm:spPr/>
      <dgm:t>
        <a:bodyPr/>
        <a:lstStyle/>
        <a:p>
          <a:endParaRPr lang="ru-RU"/>
        </a:p>
      </dgm:t>
    </dgm:pt>
    <dgm:pt modelId="{3440CAA3-F958-43C5-83B2-C15ABDACA8C4}" type="pres">
      <dgm:prSet presAssocID="{BC4024F8-4B7E-4DFD-8306-E540938FBB2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099831-B149-4F08-BA36-74327D8A3DDF}" type="pres">
      <dgm:prSet presAssocID="{FB375CA2-C0BA-4416-95B8-BD5D07D7F255}" presName="root1" presStyleCnt="0"/>
      <dgm:spPr/>
    </dgm:pt>
    <dgm:pt modelId="{FF24CD1E-9333-4A66-B2C4-DEA53B0000D6}" type="pres">
      <dgm:prSet presAssocID="{FB375CA2-C0BA-4416-95B8-BD5D07D7F255}" presName="LevelOneTextNode" presStyleLbl="node0" presStyleIdx="0" presStyleCnt="1" custScaleX="1275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A0D6E2-3238-4D9A-AD9D-177F77730F18}" type="pres">
      <dgm:prSet presAssocID="{FB375CA2-C0BA-4416-95B8-BD5D07D7F255}" presName="level2hierChild" presStyleCnt="0"/>
      <dgm:spPr/>
    </dgm:pt>
    <dgm:pt modelId="{C4D6D07B-26E4-4996-A0DC-FA0AB600505D}" type="pres">
      <dgm:prSet presAssocID="{2F30E79F-9D6F-4FF5-9AA5-5F9593493E8D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5E0FE6F1-5403-4679-8DE4-7B7FA8E30CA6}" type="pres">
      <dgm:prSet presAssocID="{2F30E79F-9D6F-4FF5-9AA5-5F9593493E8D}" presName="connTx" presStyleLbl="parChTrans1D2" presStyleIdx="0" presStyleCnt="4"/>
      <dgm:spPr/>
      <dgm:t>
        <a:bodyPr/>
        <a:lstStyle/>
        <a:p>
          <a:endParaRPr lang="ru-RU"/>
        </a:p>
      </dgm:t>
    </dgm:pt>
    <dgm:pt modelId="{4DB2B4F5-F540-4D1D-AAAB-9B165C4B9E9C}" type="pres">
      <dgm:prSet presAssocID="{A8125344-E289-4CA5-8C7F-78EA5DA274D3}" presName="root2" presStyleCnt="0"/>
      <dgm:spPr/>
    </dgm:pt>
    <dgm:pt modelId="{4573858F-2D49-4A18-A0A9-84F8CAF1D4E7}" type="pres">
      <dgm:prSet presAssocID="{A8125344-E289-4CA5-8C7F-78EA5DA274D3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3DC618-DADF-4494-BCAE-95EA2D0502C2}" type="pres">
      <dgm:prSet presAssocID="{A8125344-E289-4CA5-8C7F-78EA5DA274D3}" presName="level3hierChild" presStyleCnt="0"/>
      <dgm:spPr/>
    </dgm:pt>
    <dgm:pt modelId="{C404165B-C5E0-48E1-8012-9503047DCB23}" type="pres">
      <dgm:prSet presAssocID="{D539A600-394E-4E88-8C2A-84EBD239C4F1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9B0BB799-13B5-41A3-8071-0993134C97B0}" type="pres">
      <dgm:prSet presAssocID="{D539A600-394E-4E88-8C2A-84EBD239C4F1}" presName="connTx" presStyleLbl="parChTrans1D2" presStyleIdx="1" presStyleCnt="4"/>
      <dgm:spPr/>
      <dgm:t>
        <a:bodyPr/>
        <a:lstStyle/>
        <a:p>
          <a:endParaRPr lang="ru-RU"/>
        </a:p>
      </dgm:t>
    </dgm:pt>
    <dgm:pt modelId="{E3418713-1506-4656-8F82-03226C8B4DE4}" type="pres">
      <dgm:prSet presAssocID="{140971A1-5C45-4C30-92E9-2829E6EE405E}" presName="root2" presStyleCnt="0"/>
      <dgm:spPr/>
    </dgm:pt>
    <dgm:pt modelId="{64DEDA8D-2162-4ABC-BFDD-6BFDD6D25E4F}" type="pres">
      <dgm:prSet presAssocID="{140971A1-5C45-4C30-92E9-2829E6EE405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104E65-6E64-4EB1-BCCB-5D35044FB3B5}" type="pres">
      <dgm:prSet presAssocID="{140971A1-5C45-4C30-92E9-2829E6EE405E}" presName="level3hierChild" presStyleCnt="0"/>
      <dgm:spPr/>
    </dgm:pt>
    <dgm:pt modelId="{51339242-B6D9-4BE0-BB1E-6B0F3B1AA77B}" type="pres">
      <dgm:prSet presAssocID="{084227FD-3169-4A2C-AF13-B6ACD72043DB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CDF6E0C0-4887-401B-A081-21AE04BFAF8C}" type="pres">
      <dgm:prSet presAssocID="{084227FD-3169-4A2C-AF13-B6ACD72043DB}" presName="connTx" presStyleLbl="parChTrans1D3" presStyleIdx="0" presStyleCnt="5"/>
      <dgm:spPr/>
      <dgm:t>
        <a:bodyPr/>
        <a:lstStyle/>
        <a:p>
          <a:endParaRPr lang="ru-RU"/>
        </a:p>
      </dgm:t>
    </dgm:pt>
    <dgm:pt modelId="{8BFA4B72-3176-4165-ADF4-D6E3E90C4B1C}" type="pres">
      <dgm:prSet presAssocID="{33586D43-B431-4247-A08A-631BEF0BC857}" presName="root2" presStyleCnt="0"/>
      <dgm:spPr/>
    </dgm:pt>
    <dgm:pt modelId="{9AC0121D-6D12-4437-ACBA-E72EACF3FDE4}" type="pres">
      <dgm:prSet presAssocID="{33586D43-B431-4247-A08A-631BEF0BC857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1393F1-F2FD-4E22-90A8-1D94AD66E161}" type="pres">
      <dgm:prSet presAssocID="{33586D43-B431-4247-A08A-631BEF0BC857}" presName="level3hierChild" presStyleCnt="0"/>
      <dgm:spPr/>
    </dgm:pt>
    <dgm:pt modelId="{2A78C267-81DD-406C-8C4A-830A3C746F73}" type="pres">
      <dgm:prSet presAssocID="{998DBE25-E45F-49D5-A1E6-23E75EB39E9C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C4692CB3-425D-4697-AC21-CA45D1CF5608}" type="pres">
      <dgm:prSet presAssocID="{998DBE25-E45F-49D5-A1E6-23E75EB39E9C}" presName="connTx" presStyleLbl="parChTrans1D3" presStyleIdx="1" presStyleCnt="5"/>
      <dgm:spPr/>
      <dgm:t>
        <a:bodyPr/>
        <a:lstStyle/>
        <a:p>
          <a:endParaRPr lang="ru-RU"/>
        </a:p>
      </dgm:t>
    </dgm:pt>
    <dgm:pt modelId="{0EBD0A7C-C376-4876-9418-5BD19370D952}" type="pres">
      <dgm:prSet presAssocID="{21B5FDE3-1DEB-40DA-8B00-71E5FF9F3722}" presName="root2" presStyleCnt="0"/>
      <dgm:spPr/>
    </dgm:pt>
    <dgm:pt modelId="{B2C0420B-9F90-44D1-838F-10035C2960B2}" type="pres">
      <dgm:prSet presAssocID="{21B5FDE3-1DEB-40DA-8B00-71E5FF9F3722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BC798A-DB69-4DDA-8282-85DE23260CCA}" type="pres">
      <dgm:prSet presAssocID="{21B5FDE3-1DEB-40DA-8B00-71E5FF9F3722}" presName="level3hierChild" presStyleCnt="0"/>
      <dgm:spPr/>
    </dgm:pt>
    <dgm:pt modelId="{68D3862A-D1F8-445D-88E8-522B36CDB010}" type="pres">
      <dgm:prSet presAssocID="{9D29E6DB-464C-42D0-BD97-3CBD823C02C6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4367CBAB-57F2-4194-BEC8-A90E4F55AA73}" type="pres">
      <dgm:prSet presAssocID="{9D29E6DB-464C-42D0-BD97-3CBD823C02C6}" presName="connTx" presStyleLbl="parChTrans1D3" presStyleIdx="2" presStyleCnt="5"/>
      <dgm:spPr/>
      <dgm:t>
        <a:bodyPr/>
        <a:lstStyle/>
        <a:p>
          <a:endParaRPr lang="ru-RU"/>
        </a:p>
      </dgm:t>
    </dgm:pt>
    <dgm:pt modelId="{1FF53722-3AC4-4B55-BA0F-1B1F15BCB2F5}" type="pres">
      <dgm:prSet presAssocID="{AE045CDE-9F1A-4D99-A8C5-5FF0F9602649}" presName="root2" presStyleCnt="0"/>
      <dgm:spPr/>
    </dgm:pt>
    <dgm:pt modelId="{B547A441-34DE-4180-8DF6-7FBA1DFC5CFE}" type="pres">
      <dgm:prSet presAssocID="{AE045CDE-9F1A-4D99-A8C5-5FF0F9602649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EE2922-19D2-4262-AE61-53BD94B09204}" type="pres">
      <dgm:prSet presAssocID="{AE045CDE-9F1A-4D99-A8C5-5FF0F9602649}" presName="level3hierChild" presStyleCnt="0"/>
      <dgm:spPr/>
    </dgm:pt>
    <dgm:pt modelId="{D8B3D686-B45C-42B8-820C-42EDE5D8DC28}" type="pres">
      <dgm:prSet presAssocID="{071889C6-35D8-451F-A7CE-09EB695FBAF6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81A47023-F1B6-4117-858A-E3F15A0783DB}" type="pres">
      <dgm:prSet presAssocID="{071889C6-35D8-451F-A7CE-09EB695FBAF6}" presName="connTx" presStyleLbl="parChTrans1D3" presStyleIdx="3" presStyleCnt="5"/>
      <dgm:spPr/>
      <dgm:t>
        <a:bodyPr/>
        <a:lstStyle/>
        <a:p>
          <a:endParaRPr lang="ru-RU"/>
        </a:p>
      </dgm:t>
    </dgm:pt>
    <dgm:pt modelId="{6C94B953-B77D-4EB8-895A-851681037D5E}" type="pres">
      <dgm:prSet presAssocID="{00F57B3D-8173-425E-9E6A-27DA671628E1}" presName="root2" presStyleCnt="0"/>
      <dgm:spPr/>
    </dgm:pt>
    <dgm:pt modelId="{06D77121-9F04-40ED-8AB6-E1639121E02A}" type="pres">
      <dgm:prSet presAssocID="{00F57B3D-8173-425E-9E6A-27DA671628E1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76E5CE-7538-4A23-91E5-FC2C2D6BD643}" type="pres">
      <dgm:prSet presAssocID="{00F57B3D-8173-425E-9E6A-27DA671628E1}" presName="level3hierChild" presStyleCnt="0"/>
      <dgm:spPr/>
    </dgm:pt>
    <dgm:pt modelId="{D769345F-93EF-49BA-8C33-F4A5BF8CD7BF}" type="pres">
      <dgm:prSet presAssocID="{2257C70B-A309-4324-934D-7D63A28A5E3B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4CBCDC28-FD73-44C9-A927-78BEF2C70D79}" type="pres">
      <dgm:prSet presAssocID="{2257C70B-A309-4324-934D-7D63A28A5E3B}" presName="connTx" presStyleLbl="parChTrans1D3" presStyleIdx="4" presStyleCnt="5"/>
      <dgm:spPr/>
      <dgm:t>
        <a:bodyPr/>
        <a:lstStyle/>
        <a:p>
          <a:endParaRPr lang="ru-RU"/>
        </a:p>
      </dgm:t>
    </dgm:pt>
    <dgm:pt modelId="{ADB541E9-1C12-46A7-B3B4-BA54C7F5F3FC}" type="pres">
      <dgm:prSet presAssocID="{BAC0705B-0889-4617-BBB0-5E78BF65EB46}" presName="root2" presStyleCnt="0"/>
      <dgm:spPr/>
    </dgm:pt>
    <dgm:pt modelId="{943A2234-5EB3-45FF-9AFB-10AE16700FAD}" type="pres">
      <dgm:prSet presAssocID="{BAC0705B-0889-4617-BBB0-5E78BF65EB46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EEF0E2-28A8-4B00-BCA9-D7FE52FA0402}" type="pres">
      <dgm:prSet presAssocID="{BAC0705B-0889-4617-BBB0-5E78BF65EB46}" presName="level3hierChild" presStyleCnt="0"/>
      <dgm:spPr/>
    </dgm:pt>
    <dgm:pt modelId="{DD8CB00C-5632-47A3-B087-5CB7024C8805}" type="pres">
      <dgm:prSet presAssocID="{B706C1CD-0F33-498E-9D90-51440803902C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8398A97E-5BA6-4CC6-88EA-5BEB24A964CF}" type="pres">
      <dgm:prSet presAssocID="{B706C1CD-0F33-498E-9D90-51440803902C}" presName="connTx" presStyleLbl="parChTrans1D2" presStyleIdx="2" presStyleCnt="4"/>
      <dgm:spPr/>
      <dgm:t>
        <a:bodyPr/>
        <a:lstStyle/>
        <a:p>
          <a:endParaRPr lang="ru-RU"/>
        </a:p>
      </dgm:t>
    </dgm:pt>
    <dgm:pt modelId="{40BDDFD8-7C16-49CB-94AA-626B342E79F7}" type="pres">
      <dgm:prSet presAssocID="{DC89DC9B-6297-421A-806B-0FBAB5FB6F2C}" presName="root2" presStyleCnt="0"/>
      <dgm:spPr/>
    </dgm:pt>
    <dgm:pt modelId="{ECECF9A8-BD9E-42B4-93A5-5A0EE4BE9DF9}" type="pres">
      <dgm:prSet presAssocID="{DC89DC9B-6297-421A-806B-0FBAB5FB6F2C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DF50DC-492A-4C61-B8EF-6EEC857D8647}" type="pres">
      <dgm:prSet presAssocID="{DC89DC9B-6297-421A-806B-0FBAB5FB6F2C}" presName="level3hierChild" presStyleCnt="0"/>
      <dgm:spPr/>
    </dgm:pt>
    <dgm:pt modelId="{676015F8-83ED-4A0E-B7F3-30933D0A3FDD}" type="pres">
      <dgm:prSet presAssocID="{77F89032-4B8E-4423-A727-F11CD728FF9F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80D5D6EC-D02E-4B8D-8E8C-DD251503C261}" type="pres">
      <dgm:prSet presAssocID="{77F89032-4B8E-4423-A727-F11CD728FF9F}" presName="connTx" presStyleLbl="parChTrans1D2" presStyleIdx="3" presStyleCnt="4"/>
      <dgm:spPr/>
      <dgm:t>
        <a:bodyPr/>
        <a:lstStyle/>
        <a:p>
          <a:endParaRPr lang="ru-RU"/>
        </a:p>
      </dgm:t>
    </dgm:pt>
    <dgm:pt modelId="{672E0673-61C9-4497-B974-DFB0D9789830}" type="pres">
      <dgm:prSet presAssocID="{97416C1C-6827-4F2C-92FF-6BF911FBF978}" presName="root2" presStyleCnt="0"/>
      <dgm:spPr/>
    </dgm:pt>
    <dgm:pt modelId="{10308D57-C67E-42A4-AF93-AD1599D7E86D}" type="pres">
      <dgm:prSet presAssocID="{97416C1C-6827-4F2C-92FF-6BF911FBF978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398170-9DAC-4F62-8CE6-68F75E3EBA35}" type="pres">
      <dgm:prSet presAssocID="{97416C1C-6827-4F2C-92FF-6BF911FBF978}" presName="level3hierChild" presStyleCnt="0"/>
      <dgm:spPr/>
    </dgm:pt>
  </dgm:ptLst>
  <dgm:cxnLst>
    <dgm:cxn modelId="{863097F7-C925-4786-94BC-98FFF5A68373}" type="presOf" srcId="{2F30E79F-9D6F-4FF5-9AA5-5F9593493E8D}" destId="{C4D6D07B-26E4-4996-A0DC-FA0AB600505D}" srcOrd="0" destOrd="0" presId="urn:microsoft.com/office/officeart/2005/8/layout/hierarchy2"/>
    <dgm:cxn modelId="{B4F8AEEA-5346-4C5E-B18D-4D377A50709B}" type="presOf" srcId="{00F57B3D-8173-425E-9E6A-27DA671628E1}" destId="{06D77121-9F04-40ED-8AB6-E1639121E02A}" srcOrd="0" destOrd="0" presId="urn:microsoft.com/office/officeart/2005/8/layout/hierarchy2"/>
    <dgm:cxn modelId="{2841D601-7396-4FE9-9A2B-4051B0FC8E18}" type="presOf" srcId="{9D29E6DB-464C-42D0-BD97-3CBD823C02C6}" destId="{68D3862A-D1F8-445D-88E8-522B36CDB010}" srcOrd="0" destOrd="0" presId="urn:microsoft.com/office/officeart/2005/8/layout/hierarchy2"/>
    <dgm:cxn modelId="{82F7F4BF-1279-4541-80FB-3D2C658FBD3B}" type="presOf" srcId="{FB375CA2-C0BA-4416-95B8-BD5D07D7F255}" destId="{FF24CD1E-9333-4A66-B2C4-DEA53B0000D6}" srcOrd="0" destOrd="0" presId="urn:microsoft.com/office/officeart/2005/8/layout/hierarchy2"/>
    <dgm:cxn modelId="{4B5EAA57-1AE0-40FB-86D5-C02F4E8784B5}" srcId="{BC4024F8-4B7E-4DFD-8306-E540938FBB2E}" destId="{FB375CA2-C0BA-4416-95B8-BD5D07D7F255}" srcOrd="0" destOrd="0" parTransId="{5431164B-9122-4405-9CC0-F420AFB189FB}" sibTransId="{E9AF5E4F-4E76-4290-85F9-E401F080F001}"/>
    <dgm:cxn modelId="{3D779330-4030-49E0-924C-A94DD1D64CF7}" srcId="{140971A1-5C45-4C30-92E9-2829E6EE405E}" destId="{33586D43-B431-4247-A08A-631BEF0BC857}" srcOrd="0" destOrd="0" parTransId="{084227FD-3169-4A2C-AF13-B6ACD72043DB}" sibTransId="{633C6CBB-D135-44B6-9E34-8DC714B29604}"/>
    <dgm:cxn modelId="{55AE9FE9-BC6A-4529-B07D-F36907F382EE}" type="presOf" srcId="{9D29E6DB-464C-42D0-BD97-3CBD823C02C6}" destId="{4367CBAB-57F2-4194-BEC8-A90E4F55AA73}" srcOrd="1" destOrd="0" presId="urn:microsoft.com/office/officeart/2005/8/layout/hierarchy2"/>
    <dgm:cxn modelId="{FA429B95-AFDB-4821-BFC3-89CD288E2017}" type="presOf" srcId="{BAC0705B-0889-4617-BBB0-5E78BF65EB46}" destId="{943A2234-5EB3-45FF-9AFB-10AE16700FAD}" srcOrd="0" destOrd="0" presId="urn:microsoft.com/office/officeart/2005/8/layout/hierarchy2"/>
    <dgm:cxn modelId="{C9F2A9A8-DDEA-4E43-AEB0-9662C6B0C87B}" srcId="{140971A1-5C45-4C30-92E9-2829E6EE405E}" destId="{AE045CDE-9F1A-4D99-A8C5-5FF0F9602649}" srcOrd="2" destOrd="0" parTransId="{9D29E6DB-464C-42D0-BD97-3CBD823C02C6}" sibTransId="{57E8CF40-3C0A-4EEA-B78D-3C97A8E2AD3F}"/>
    <dgm:cxn modelId="{5F074831-FCF6-4989-BD36-45293C4427F8}" srcId="{140971A1-5C45-4C30-92E9-2829E6EE405E}" destId="{21B5FDE3-1DEB-40DA-8B00-71E5FF9F3722}" srcOrd="1" destOrd="0" parTransId="{998DBE25-E45F-49D5-A1E6-23E75EB39E9C}" sibTransId="{4095DB69-9086-4D5C-93E8-DF9D24925B77}"/>
    <dgm:cxn modelId="{C01EEE86-EE82-49FB-9DD9-91AA43B41BBD}" type="presOf" srcId="{998DBE25-E45F-49D5-A1E6-23E75EB39E9C}" destId="{2A78C267-81DD-406C-8C4A-830A3C746F73}" srcOrd="0" destOrd="0" presId="urn:microsoft.com/office/officeart/2005/8/layout/hierarchy2"/>
    <dgm:cxn modelId="{E86112AC-5D23-4205-9404-92C20C1E84BD}" srcId="{FB375CA2-C0BA-4416-95B8-BD5D07D7F255}" destId="{A8125344-E289-4CA5-8C7F-78EA5DA274D3}" srcOrd="0" destOrd="0" parTransId="{2F30E79F-9D6F-4FF5-9AA5-5F9593493E8D}" sibTransId="{567834FE-0FE7-47DB-92A2-28D61F464A8B}"/>
    <dgm:cxn modelId="{18C35EB5-9662-4BB6-8038-96BAA9C7D94A}" srcId="{140971A1-5C45-4C30-92E9-2829E6EE405E}" destId="{00F57B3D-8173-425E-9E6A-27DA671628E1}" srcOrd="3" destOrd="0" parTransId="{071889C6-35D8-451F-A7CE-09EB695FBAF6}" sibTransId="{07C3074A-9DB4-4D4E-A75A-30D007F2B4F6}"/>
    <dgm:cxn modelId="{3CA35C86-D64C-4AC3-AC97-198D1EAC20AD}" type="presOf" srcId="{071889C6-35D8-451F-A7CE-09EB695FBAF6}" destId="{81A47023-F1B6-4117-858A-E3F15A0783DB}" srcOrd="1" destOrd="0" presId="urn:microsoft.com/office/officeart/2005/8/layout/hierarchy2"/>
    <dgm:cxn modelId="{9ED278E7-1B1B-417E-869B-06E81605F36E}" type="presOf" srcId="{2257C70B-A309-4324-934D-7D63A28A5E3B}" destId="{D769345F-93EF-49BA-8C33-F4A5BF8CD7BF}" srcOrd="0" destOrd="0" presId="urn:microsoft.com/office/officeart/2005/8/layout/hierarchy2"/>
    <dgm:cxn modelId="{BD7B2231-021F-435D-9BCF-8F0C16DC5ABE}" srcId="{FB375CA2-C0BA-4416-95B8-BD5D07D7F255}" destId="{140971A1-5C45-4C30-92E9-2829E6EE405E}" srcOrd="1" destOrd="0" parTransId="{D539A600-394E-4E88-8C2A-84EBD239C4F1}" sibTransId="{E862B830-51C9-4064-BD44-0CF333337BA3}"/>
    <dgm:cxn modelId="{68E92EF5-0EF4-4501-9027-D0EBB7DFC4CD}" type="presOf" srcId="{21B5FDE3-1DEB-40DA-8B00-71E5FF9F3722}" destId="{B2C0420B-9F90-44D1-838F-10035C2960B2}" srcOrd="0" destOrd="0" presId="urn:microsoft.com/office/officeart/2005/8/layout/hierarchy2"/>
    <dgm:cxn modelId="{9F34747E-B0D4-4B5C-84BE-64A27C4219D3}" type="presOf" srcId="{77F89032-4B8E-4423-A727-F11CD728FF9F}" destId="{80D5D6EC-D02E-4B8D-8E8C-DD251503C261}" srcOrd="1" destOrd="0" presId="urn:microsoft.com/office/officeart/2005/8/layout/hierarchy2"/>
    <dgm:cxn modelId="{177950BB-4EE0-4285-9622-05680A0BAFD3}" srcId="{140971A1-5C45-4C30-92E9-2829E6EE405E}" destId="{BAC0705B-0889-4617-BBB0-5E78BF65EB46}" srcOrd="4" destOrd="0" parTransId="{2257C70B-A309-4324-934D-7D63A28A5E3B}" sibTransId="{0C23F13A-276F-4DA1-8524-4299E7372769}"/>
    <dgm:cxn modelId="{6D7FFD42-20E7-4B54-988E-B28AFD2C4831}" type="presOf" srcId="{084227FD-3169-4A2C-AF13-B6ACD72043DB}" destId="{CDF6E0C0-4887-401B-A081-21AE04BFAF8C}" srcOrd="1" destOrd="0" presId="urn:microsoft.com/office/officeart/2005/8/layout/hierarchy2"/>
    <dgm:cxn modelId="{82CA538C-9FC9-4906-969B-46C19D24E125}" type="presOf" srcId="{084227FD-3169-4A2C-AF13-B6ACD72043DB}" destId="{51339242-B6D9-4BE0-BB1E-6B0F3B1AA77B}" srcOrd="0" destOrd="0" presId="urn:microsoft.com/office/officeart/2005/8/layout/hierarchy2"/>
    <dgm:cxn modelId="{D76276E7-7CED-4AEE-AD6A-F60B835C1847}" type="presOf" srcId="{B706C1CD-0F33-498E-9D90-51440803902C}" destId="{DD8CB00C-5632-47A3-B087-5CB7024C8805}" srcOrd="0" destOrd="0" presId="urn:microsoft.com/office/officeart/2005/8/layout/hierarchy2"/>
    <dgm:cxn modelId="{E07BE76D-2F29-4F73-9877-AAB8D9DCBDE0}" srcId="{FB375CA2-C0BA-4416-95B8-BD5D07D7F255}" destId="{DC89DC9B-6297-421A-806B-0FBAB5FB6F2C}" srcOrd="2" destOrd="0" parTransId="{B706C1CD-0F33-498E-9D90-51440803902C}" sibTransId="{7957026D-2384-4644-96E0-240974597710}"/>
    <dgm:cxn modelId="{0D22E988-F7A3-4FD6-8287-FBB1703BFFDA}" type="presOf" srcId="{DC89DC9B-6297-421A-806B-0FBAB5FB6F2C}" destId="{ECECF9A8-BD9E-42B4-93A5-5A0EE4BE9DF9}" srcOrd="0" destOrd="0" presId="urn:microsoft.com/office/officeart/2005/8/layout/hierarchy2"/>
    <dgm:cxn modelId="{83D7B872-5CE7-4976-B3AD-002778CD3FB5}" type="presOf" srcId="{2257C70B-A309-4324-934D-7D63A28A5E3B}" destId="{4CBCDC28-FD73-44C9-A927-78BEF2C70D79}" srcOrd="1" destOrd="0" presId="urn:microsoft.com/office/officeart/2005/8/layout/hierarchy2"/>
    <dgm:cxn modelId="{BC440526-0D0A-422C-8B4B-4E052800C7EB}" type="presOf" srcId="{D539A600-394E-4E88-8C2A-84EBD239C4F1}" destId="{9B0BB799-13B5-41A3-8071-0993134C97B0}" srcOrd="1" destOrd="0" presId="urn:microsoft.com/office/officeart/2005/8/layout/hierarchy2"/>
    <dgm:cxn modelId="{CAFC7870-490D-4108-BED1-4235932305F3}" type="presOf" srcId="{140971A1-5C45-4C30-92E9-2829E6EE405E}" destId="{64DEDA8D-2162-4ABC-BFDD-6BFDD6D25E4F}" srcOrd="0" destOrd="0" presId="urn:microsoft.com/office/officeart/2005/8/layout/hierarchy2"/>
    <dgm:cxn modelId="{C9F23D37-15DC-48D0-8084-9CBC53EAE449}" type="presOf" srcId="{B706C1CD-0F33-498E-9D90-51440803902C}" destId="{8398A97E-5BA6-4CC6-88EA-5BEB24A964CF}" srcOrd="1" destOrd="0" presId="urn:microsoft.com/office/officeart/2005/8/layout/hierarchy2"/>
    <dgm:cxn modelId="{89513C33-F680-468F-933F-199F52EB86A1}" type="presOf" srcId="{33586D43-B431-4247-A08A-631BEF0BC857}" destId="{9AC0121D-6D12-4437-ACBA-E72EACF3FDE4}" srcOrd="0" destOrd="0" presId="urn:microsoft.com/office/officeart/2005/8/layout/hierarchy2"/>
    <dgm:cxn modelId="{4C683870-A463-45CA-8ED0-6A596E3AC269}" type="presOf" srcId="{998DBE25-E45F-49D5-A1E6-23E75EB39E9C}" destId="{C4692CB3-425D-4697-AC21-CA45D1CF5608}" srcOrd="1" destOrd="0" presId="urn:microsoft.com/office/officeart/2005/8/layout/hierarchy2"/>
    <dgm:cxn modelId="{2617E14D-F4D5-46C5-813D-B96F3AA26C3A}" type="presOf" srcId="{77F89032-4B8E-4423-A727-F11CD728FF9F}" destId="{676015F8-83ED-4A0E-B7F3-30933D0A3FDD}" srcOrd="0" destOrd="0" presId="urn:microsoft.com/office/officeart/2005/8/layout/hierarchy2"/>
    <dgm:cxn modelId="{1AEB4E23-750A-4E0B-B847-A0949330A923}" type="presOf" srcId="{97416C1C-6827-4F2C-92FF-6BF911FBF978}" destId="{10308D57-C67E-42A4-AF93-AD1599D7E86D}" srcOrd="0" destOrd="0" presId="urn:microsoft.com/office/officeart/2005/8/layout/hierarchy2"/>
    <dgm:cxn modelId="{ADEC67AE-0E30-4F6F-A9EB-9D59E74B5A51}" type="presOf" srcId="{D539A600-394E-4E88-8C2A-84EBD239C4F1}" destId="{C404165B-C5E0-48E1-8012-9503047DCB23}" srcOrd="0" destOrd="0" presId="urn:microsoft.com/office/officeart/2005/8/layout/hierarchy2"/>
    <dgm:cxn modelId="{1BB055CA-090B-4866-B639-18BCE09FE5EC}" type="presOf" srcId="{2F30E79F-9D6F-4FF5-9AA5-5F9593493E8D}" destId="{5E0FE6F1-5403-4679-8DE4-7B7FA8E30CA6}" srcOrd="1" destOrd="0" presId="urn:microsoft.com/office/officeart/2005/8/layout/hierarchy2"/>
    <dgm:cxn modelId="{560D1211-7009-4D0A-BFDD-8A02832254BA}" type="presOf" srcId="{A8125344-E289-4CA5-8C7F-78EA5DA274D3}" destId="{4573858F-2D49-4A18-A0A9-84F8CAF1D4E7}" srcOrd="0" destOrd="0" presId="urn:microsoft.com/office/officeart/2005/8/layout/hierarchy2"/>
    <dgm:cxn modelId="{067F4B20-CAFA-498E-998B-0CFADD284E2F}" type="presOf" srcId="{BC4024F8-4B7E-4DFD-8306-E540938FBB2E}" destId="{3440CAA3-F958-43C5-83B2-C15ABDACA8C4}" srcOrd="0" destOrd="0" presId="urn:microsoft.com/office/officeart/2005/8/layout/hierarchy2"/>
    <dgm:cxn modelId="{D566B11F-2AD5-49EE-8ECF-710B4FE7B4B1}" srcId="{FB375CA2-C0BA-4416-95B8-BD5D07D7F255}" destId="{97416C1C-6827-4F2C-92FF-6BF911FBF978}" srcOrd="3" destOrd="0" parTransId="{77F89032-4B8E-4423-A727-F11CD728FF9F}" sibTransId="{9C4E74B3-49A3-4298-9EEB-FE432770F27E}"/>
    <dgm:cxn modelId="{F997239A-0980-4B7A-A1A2-776D8CD73BB8}" type="presOf" srcId="{AE045CDE-9F1A-4D99-A8C5-5FF0F9602649}" destId="{B547A441-34DE-4180-8DF6-7FBA1DFC5CFE}" srcOrd="0" destOrd="0" presId="urn:microsoft.com/office/officeart/2005/8/layout/hierarchy2"/>
    <dgm:cxn modelId="{48AB5E27-2338-4CEE-B1D7-4A7A1AF699C7}" type="presOf" srcId="{071889C6-35D8-451F-A7CE-09EB695FBAF6}" destId="{D8B3D686-B45C-42B8-820C-42EDE5D8DC28}" srcOrd="0" destOrd="0" presId="urn:microsoft.com/office/officeart/2005/8/layout/hierarchy2"/>
    <dgm:cxn modelId="{ABF13CDA-D1D4-4A53-BEDB-3E2B4F61574A}" type="presParOf" srcId="{3440CAA3-F958-43C5-83B2-C15ABDACA8C4}" destId="{57099831-B149-4F08-BA36-74327D8A3DDF}" srcOrd="0" destOrd="0" presId="urn:microsoft.com/office/officeart/2005/8/layout/hierarchy2"/>
    <dgm:cxn modelId="{463CCE4E-E169-4C9B-8874-6CBE3BD949E9}" type="presParOf" srcId="{57099831-B149-4F08-BA36-74327D8A3DDF}" destId="{FF24CD1E-9333-4A66-B2C4-DEA53B0000D6}" srcOrd="0" destOrd="0" presId="urn:microsoft.com/office/officeart/2005/8/layout/hierarchy2"/>
    <dgm:cxn modelId="{C9524C80-C51C-40F7-977D-AFB557E73797}" type="presParOf" srcId="{57099831-B149-4F08-BA36-74327D8A3DDF}" destId="{EBA0D6E2-3238-4D9A-AD9D-177F77730F18}" srcOrd="1" destOrd="0" presId="urn:microsoft.com/office/officeart/2005/8/layout/hierarchy2"/>
    <dgm:cxn modelId="{84860152-647C-4508-B8A9-B98F33376AF8}" type="presParOf" srcId="{EBA0D6E2-3238-4D9A-AD9D-177F77730F18}" destId="{C4D6D07B-26E4-4996-A0DC-FA0AB600505D}" srcOrd="0" destOrd="0" presId="urn:microsoft.com/office/officeart/2005/8/layout/hierarchy2"/>
    <dgm:cxn modelId="{4BFAECC7-B501-4989-9C7C-D11AF5E54A5C}" type="presParOf" srcId="{C4D6D07B-26E4-4996-A0DC-FA0AB600505D}" destId="{5E0FE6F1-5403-4679-8DE4-7B7FA8E30CA6}" srcOrd="0" destOrd="0" presId="urn:microsoft.com/office/officeart/2005/8/layout/hierarchy2"/>
    <dgm:cxn modelId="{68851548-3D99-4F88-AF4D-B498645D66A5}" type="presParOf" srcId="{EBA0D6E2-3238-4D9A-AD9D-177F77730F18}" destId="{4DB2B4F5-F540-4D1D-AAAB-9B165C4B9E9C}" srcOrd="1" destOrd="0" presId="urn:microsoft.com/office/officeart/2005/8/layout/hierarchy2"/>
    <dgm:cxn modelId="{8A828D69-B801-441A-9A6F-644CA2AC01A8}" type="presParOf" srcId="{4DB2B4F5-F540-4D1D-AAAB-9B165C4B9E9C}" destId="{4573858F-2D49-4A18-A0A9-84F8CAF1D4E7}" srcOrd="0" destOrd="0" presId="urn:microsoft.com/office/officeart/2005/8/layout/hierarchy2"/>
    <dgm:cxn modelId="{2E7477E9-323D-4F9D-98C7-396C0A9056BF}" type="presParOf" srcId="{4DB2B4F5-F540-4D1D-AAAB-9B165C4B9E9C}" destId="{2B3DC618-DADF-4494-BCAE-95EA2D0502C2}" srcOrd="1" destOrd="0" presId="urn:microsoft.com/office/officeart/2005/8/layout/hierarchy2"/>
    <dgm:cxn modelId="{2A5A966B-8689-4781-A8F5-AF5CDA810992}" type="presParOf" srcId="{EBA0D6E2-3238-4D9A-AD9D-177F77730F18}" destId="{C404165B-C5E0-48E1-8012-9503047DCB23}" srcOrd="2" destOrd="0" presId="urn:microsoft.com/office/officeart/2005/8/layout/hierarchy2"/>
    <dgm:cxn modelId="{D7F2DBC8-B6D8-44E9-958D-9382163A4480}" type="presParOf" srcId="{C404165B-C5E0-48E1-8012-9503047DCB23}" destId="{9B0BB799-13B5-41A3-8071-0993134C97B0}" srcOrd="0" destOrd="0" presId="urn:microsoft.com/office/officeart/2005/8/layout/hierarchy2"/>
    <dgm:cxn modelId="{B248C3F0-064A-4F1F-B1D1-55B98DD26BFE}" type="presParOf" srcId="{EBA0D6E2-3238-4D9A-AD9D-177F77730F18}" destId="{E3418713-1506-4656-8F82-03226C8B4DE4}" srcOrd="3" destOrd="0" presId="urn:microsoft.com/office/officeart/2005/8/layout/hierarchy2"/>
    <dgm:cxn modelId="{DC9935D2-5874-4D4C-9987-12CC3830707C}" type="presParOf" srcId="{E3418713-1506-4656-8F82-03226C8B4DE4}" destId="{64DEDA8D-2162-4ABC-BFDD-6BFDD6D25E4F}" srcOrd="0" destOrd="0" presId="urn:microsoft.com/office/officeart/2005/8/layout/hierarchy2"/>
    <dgm:cxn modelId="{734BA92F-8E5F-4932-B4B9-58307D446B99}" type="presParOf" srcId="{E3418713-1506-4656-8F82-03226C8B4DE4}" destId="{E5104E65-6E64-4EB1-BCCB-5D35044FB3B5}" srcOrd="1" destOrd="0" presId="urn:microsoft.com/office/officeart/2005/8/layout/hierarchy2"/>
    <dgm:cxn modelId="{A32A0627-4CF8-42AA-AAC4-E042EA72232B}" type="presParOf" srcId="{E5104E65-6E64-4EB1-BCCB-5D35044FB3B5}" destId="{51339242-B6D9-4BE0-BB1E-6B0F3B1AA77B}" srcOrd="0" destOrd="0" presId="urn:microsoft.com/office/officeart/2005/8/layout/hierarchy2"/>
    <dgm:cxn modelId="{1C94DAFD-D0B5-4D52-8322-214954840822}" type="presParOf" srcId="{51339242-B6D9-4BE0-BB1E-6B0F3B1AA77B}" destId="{CDF6E0C0-4887-401B-A081-21AE04BFAF8C}" srcOrd="0" destOrd="0" presId="urn:microsoft.com/office/officeart/2005/8/layout/hierarchy2"/>
    <dgm:cxn modelId="{798FB6BF-3F80-47B4-9AF5-B03721AB2FC3}" type="presParOf" srcId="{E5104E65-6E64-4EB1-BCCB-5D35044FB3B5}" destId="{8BFA4B72-3176-4165-ADF4-D6E3E90C4B1C}" srcOrd="1" destOrd="0" presId="urn:microsoft.com/office/officeart/2005/8/layout/hierarchy2"/>
    <dgm:cxn modelId="{4B7F42B3-0FC0-4D18-B07B-C320AF55E2F7}" type="presParOf" srcId="{8BFA4B72-3176-4165-ADF4-D6E3E90C4B1C}" destId="{9AC0121D-6D12-4437-ACBA-E72EACF3FDE4}" srcOrd="0" destOrd="0" presId="urn:microsoft.com/office/officeart/2005/8/layout/hierarchy2"/>
    <dgm:cxn modelId="{1EF8569F-39A3-4068-846C-A073631D5BE8}" type="presParOf" srcId="{8BFA4B72-3176-4165-ADF4-D6E3E90C4B1C}" destId="{7A1393F1-F2FD-4E22-90A8-1D94AD66E161}" srcOrd="1" destOrd="0" presId="urn:microsoft.com/office/officeart/2005/8/layout/hierarchy2"/>
    <dgm:cxn modelId="{25188D63-17A3-4C63-919F-509ED1835456}" type="presParOf" srcId="{E5104E65-6E64-4EB1-BCCB-5D35044FB3B5}" destId="{2A78C267-81DD-406C-8C4A-830A3C746F73}" srcOrd="2" destOrd="0" presId="urn:microsoft.com/office/officeart/2005/8/layout/hierarchy2"/>
    <dgm:cxn modelId="{D7B8ECF4-10E6-4E29-9100-76DF77EC3ED7}" type="presParOf" srcId="{2A78C267-81DD-406C-8C4A-830A3C746F73}" destId="{C4692CB3-425D-4697-AC21-CA45D1CF5608}" srcOrd="0" destOrd="0" presId="urn:microsoft.com/office/officeart/2005/8/layout/hierarchy2"/>
    <dgm:cxn modelId="{0D384C7A-3D31-4C07-9CFE-CA4EE496BDA2}" type="presParOf" srcId="{E5104E65-6E64-4EB1-BCCB-5D35044FB3B5}" destId="{0EBD0A7C-C376-4876-9418-5BD19370D952}" srcOrd="3" destOrd="0" presId="urn:microsoft.com/office/officeart/2005/8/layout/hierarchy2"/>
    <dgm:cxn modelId="{95EBCFD2-263B-44F8-8613-4A82912EFAF7}" type="presParOf" srcId="{0EBD0A7C-C376-4876-9418-5BD19370D952}" destId="{B2C0420B-9F90-44D1-838F-10035C2960B2}" srcOrd="0" destOrd="0" presId="urn:microsoft.com/office/officeart/2005/8/layout/hierarchy2"/>
    <dgm:cxn modelId="{43360B38-F9F4-41C5-9124-2DBE12EED998}" type="presParOf" srcId="{0EBD0A7C-C376-4876-9418-5BD19370D952}" destId="{D8BC798A-DB69-4DDA-8282-85DE23260CCA}" srcOrd="1" destOrd="0" presId="urn:microsoft.com/office/officeart/2005/8/layout/hierarchy2"/>
    <dgm:cxn modelId="{CBDBDBA2-8D65-4A26-A3FB-7F7E9FE0CFCE}" type="presParOf" srcId="{E5104E65-6E64-4EB1-BCCB-5D35044FB3B5}" destId="{68D3862A-D1F8-445D-88E8-522B36CDB010}" srcOrd="4" destOrd="0" presId="urn:microsoft.com/office/officeart/2005/8/layout/hierarchy2"/>
    <dgm:cxn modelId="{7322C397-EB76-425D-AF6F-01B7E2FAEFB2}" type="presParOf" srcId="{68D3862A-D1F8-445D-88E8-522B36CDB010}" destId="{4367CBAB-57F2-4194-BEC8-A90E4F55AA73}" srcOrd="0" destOrd="0" presId="urn:microsoft.com/office/officeart/2005/8/layout/hierarchy2"/>
    <dgm:cxn modelId="{1291E024-7BD4-47E6-B49B-CB23DA913DE9}" type="presParOf" srcId="{E5104E65-6E64-4EB1-BCCB-5D35044FB3B5}" destId="{1FF53722-3AC4-4B55-BA0F-1B1F15BCB2F5}" srcOrd="5" destOrd="0" presId="urn:microsoft.com/office/officeart/2005/8/layout/hierarchy2"/>
    <dgm:cxn modelId="{2D004BB6-A2E0-4C2D-AE1C-70CC1720F8C0}" type="presParOf" srcId="{1FF53722-3AC4-4B55-BA0F-1B1F15BCB2F5}" destId="{B547A441-34DE-4180-8DF6-7FBA1DFC5CFE}" srcOrd="0" destOrd="0" presId="urn:microsoft.com/office/officeart/2005/8/layout/hierarchy2"/>
    <dgm:cxn modelId="{C6ED18DE-1EC7-4257-862B-C12F1DCEF2EE}" type="presParOf" srcId="{1FF53722-3AC4-4B55-BA0F-1B1F15BCB2F5}" destId="{94EE2922-19D2-4262-AE61-53BD94B09204}" srcOrd="1" destOrd="0" presId="urn:microsoft.com/office/officeart/2005/8/layout/hierarchy2"/>
    <dgm:cxn modelId="{E20C9B59-1FBD-414F-B79F-0D7CEB3FE12D}" type="presParOf" srcId="{E5104E65-6E64-4EB1-BCCB-5D35044FB3B5}" destId="{D8B3D686-B45C-42B8-820C-42EDE5D8DC28}" srcOrd="6" destOrd="0" presId="urn:microsoft.com/office/officeart/2005/8/layout/hierarchy2"/>
    <dgm:cxn modelId="{FA8F48BA-C5E9-4EDB-8D48-48D8C80DC271}" type="presParOf" srcId="{D8B3D686-B45C-42B8-820C-42EDE5D8DC28}" destId="{81A47023-F1B6-4117-858A-E3F15A0783DB}" srcOrd="0" destOrd="0" presId="urn:microsoft.com/office/officeart/2005/8/layout/hierarchy2"/>
    <dgm:cxn modelId="{7142772E-7942-48BA-BB3D-253A0A9693E4}" type="presParOf" srcId="{E5104E65-6E64-4EB1-BCCB-5D35044FB3B5}" destId="{6C94B953-B77D-4EB8-895A-851681037D5E}" srcOrd="7" destOrd="0" presId="urn:microsoft.com/office/officeart/2005/8/layout/hierarchy2"/>
    <dgm:cxn modelId="{8EC19BFF-AEFB-48BB-A99C-AF6E4D90E417}" type="presParOf" srcId="{6C94B953-B77D-4EB8-895A-851681037D5E}" destId="{06D77121-9F04-40ED-8AB6-E1639121E02A}" srcOrd="0" destOrd="0" presId="urn:microsoft.com/office/officeart/2005/8/layout/hierarchy2"/>
    <dgm:cxn modelId="{41A32C48-F793-4BA8-902B-D5E5579EC4E7}" type="presParOf" srcId="{6C94B953-B77D-4EB8-895A-851681037D5E}" destId="{A676E5CE-7538-4A23-91E5-FC2C2D6BD643}" srcOrd="1" destOrd="0" presId="urn:microsoft.com/office/officeart/2005/8/layout/hierarchy2"/>
    <dgm:cxn modelId="{B3CA14EA-AC3C-4327-B08E-BE96633ECECF}" type="presParOf" srcId="{E5104E65-6E64-4EB1-BCCB-5D35044FB3B5}" destId="{D769345F-93EF-49BA-8C33-F4A5BF8CD7BF}" srcOrd="8" destOrd="0" presId="urn:microsoft.com/office/officeart/2005/8/layout/hierarchy2"/>
    <dgm:cxn modelId="{E866E870-8BE3-4249-AD67-AA141FF45629}" type="presParOf" srcId="{D769345F-93EF-49BA-8C33-F4A5BF8CD7BF}" destId="{4CBCDC28-FD73-44C9-A927-78BEF2C70D79}" srcOrd="0" destOrd="0" presId="urn:microsoft.com/office/officeart/2005/8/layout/hierarchy2"/>
    <dgm:cxn modelId="{1496BA35-0B54-4D62-9C0A-E50E5C2FD7B6}" type="presParOf" srcId="{E5104E65-6E64-4EB1-BCCB-5D35044FB3B5}" destId="{ADB541E9-1C12-46A7-B3B4-BA54C7F5F3FC}" srcOrd="9" destOrd="0" presId="urn:microsoft.com/office/officeart/2005/8/layout/hierarchy2"/>
    <dgm:cxn modelId="{D007BFAC-F94A-4DD4-B4D3-AA6B5E73ED41}" type="presParOf" srcId="{ADB541E9-1C12-46A7-B3B4-BA54C7F5F3FC}" destId="{943A2234-5EB3-45FF-9AFB-10AE16700FAD}" srcOrd="0" destOrd="0" presId="urn:microsoft.com/office/officeart/2005/8/layout/hierarchy2"/>
    <dgm:cxn modelId="{4377AA7C-94C3-448C-80FF-90A33C59D7A7}" type="presParOf" srcId="{ADB541E9-1C12-46A7-B3B4-BA54C7F5F3FC}" destId="{D8EEF0E2-28A8-4B00-BCA9-D7FE52FA0402}" srcOrd="1" destOrd="0" presId="urn:microsoft.com/office/officeart/2005/8/layout/hierarchy2"/>
    <dgm:cxn modelId="{8AAE7C2D-512C-4E96-A330-F32C1A2727A2}" type="presParOf" srcId="{EBA0D6E2-3238-4D9A-AD9D-177F77730F18}" destId="{DD8CB00C-5632-47A3-B087-5CB7024C8805}" srcOrd="4" destOrd="0" presId="urn:microsoft.com/office/officeart/2005/8/layout/hierarchy2"/>
    <dgm:cxn modelId="{AEB7C0B1-1306-42FA-AF58-CF031BD37412}" type="presParOf" srcId="{DD8CB00C-5632-47A3-B087-5CB7024C8805}" destId="{8398A97E-5BA6-4CC6-88EA-5BEB24A964CF}" srcOrd="0" destOrd="0" presId="urn:microsoft.com/office/officeart/2005/8/layout/hierarchy2"/>
    <dgm:cxn modelId="{2AE4A408-202C-4F88-B683-D88018CC7218}" type="presParOf" srcId="{EBA0D6E2-3238-4D9A-AD9D-177F77730F18}" destId="{40BDDFD8-7C16-49CB-94AA-626B342E79F7}" srcOrd="5" destOrd="0" presId="urn:microsoft.com/office/officeart/2005/8/layout/hierarchy2"/>
    <dgm:cxn modelId="{C3F9E19E-0C0A-4FCB-9E82-8CFA353CFCB4}" type="presParOf" srcId="{40BDDFD8-7C16-49CB-94AA-626B342E79F7}" destId="{ECECF9A8-BD9E-42B4-93A5-5A0EE4BE9DF9}" srcOrd="0" destOrd="0" presId="urn:microsoft.com/office/officeart/2005/8/layout/hierarchy2"/>
    <dgm:cxn modelId="{3C0AB603-C448-41F1-BE58-12BC9DB7B3AD}" type="presParOf" srcId="{40BDDFD8-7C16-49CB-94AA-626B342E79F7}" destId="{6CDF50DC-492A-4C61-B8EF-6EEC857D8647}" srcOrd="1" destOrd="0" presId="urn:microsoft.com/office/officeart/2005/8/layout/hierarchy2"/>
    <dgm:cxn modelId="{541114BB-BCCF-43E3-A9FA-A3916B22DE13}" type="presParOf" srcId="{EBA0D6E2-3238-4D9A-AD9D-177F77730F18}" destId="{676015F8-83ED-4A0E-B7F3-30933D0A3FDD}" srcOrd="6" destOrd="0" presId="urn:microsoft.com/office/officeart/2005/8/layout/hierarchy2"/>
    <dgm:cxn modelId="{6A432CC0-BE32-434F-B6CE-E63156DC0B47}" type="presParOf" srcId="{676015F8-83ED-4A0E-B7F3-30933D0A3FDD}" destId="{80D5D6EC-D02E-4B8D-8E8C-DD251503C261}" srcOrd="0" destOrd="0" presId="urn:microsoft.com/office/officeart/2005/8/layout/hierarchy2"/>
    <dgm:cxn modelId="{6BE643AA-141C-46D7-88BB-3D8D2D7CD126}" type="presParOf" srcId="{EBA0D6E2-3238-4D9A-AD9D-177F77730F18}" destId="{672E0673-61C9-4497-B974-DFB0D9789830}" srcOrd="7" destOrd="0" presId="urn:microsoft.com/office/officeart/2005/8/layout/hierarchy2"/>
    <dgm:cxn modelId="{F808DF8E-1587-45C0-B815-9AB0DCE26357}" type="presParOf" srcId="{672E0673-61C9-4497-B974-DFB0D9789830}" destId="{10308D57-C67E-42A4-AF93-AD1599D7E86D}" srcOrd="0" destOrd="0" presId="urn:microsoft.com/office/officeart/2005/8/layout/hierarchy2"/>
    <dgm:cxn modelId="{FB611B37-C757-4B15-9301-C8212D80CC77}" type="presParOf" srcId="{672E0673-61C9-4497-B974-DFB0D9789830}" destId="{05398170-9DAC-4F62-8CE6-68F75E3EBA3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117FA5-EF96-4939-A481-0D0F26B86D9C}" type="doc">
      <dgm:prSet loTypeId="urn:microsoft.com/office/officeart/2005/8/layout/list1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6C256CB4-BBA0-4485-A781-077F360B5210}">
      <dgm:prSet phldrT="[Текст]" custT="1"/>
      <dgm:spPr/>
      <dgm:t>
        <a:bodyPr/>
        <a:lstStyle/>
        <a:p>
          <a:pPr algn="ctr"/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wear-resistance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D2216F-AEC7-4145-8939-39626907F649}" type="parTrans" cxnId="{155F54D2-8FBB-40B1-B372-3CDC5D1FA77B}">
      <dgm:prSet/>
      <dgm:spPr/>
      <dgm:t>
        <a:bodyPr/>
        <a:lstStyle/>
        <a:p>
          <a:endParaRPr lang="ru-RU"/>
        </a:p>
      </dgm:t>
    </dgm:pt>
    <dgm:pt modelId="{43DEACBA-81DD-4BA5-B627-452FE5C01BF6}" type="sibTrans" cxnId="{155F54D2-8FBB-40B1-B372-3CDC5D1FA77B}">
      <dgm:prSet/>
      <dgm:spPr/>
      <dgm:t>
        <a:bodyPr/>
        <a:lstStyle/>
        <a:p>
          <a:endParaRPr lang="ru-RU"/>
        </a:p>
      </dgm:t>
    </dgm:pt>
    <dgm:pt modelId="{587398BA-642B-4471-8F85-8581E1ADA41E}">
      <dgm:prSet phldrT="[Текст]" custT="1"/>
      <dgm:spPr/>
      <dgm:t>
        <a:bodyPr/>
        <a:lstStyle/>
        <a:p>
          <a:pPr algn="ctr"/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rutting resistance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169229-4922-4260-AA33-B38D0B71E823}" type="parTrans" cxnId="{89491390-21A4-4FD3-A21F-EE2A2850B96C}">
      <dgm:prSet/>
      <dgm:spPr/>
      <dgm:t>
        <a:bodyPr/>
        <a:lstStyle/>
        <a:p>
          <a:endParaRPr lang="ru-RU"/>
        </a:p>
      </dgm:t>
    </dgm:pt>
    <dgm:pt modelId="{30C7806A-92EB-4A8E-8BB0-6ED6AC94CBA2}" type="sibTrans" cxnId="{89491390-21A4-4FD3-A21F-EE2A2850B96C}">
      <dgm:prSet/>
      <dgm:spPr/>
      <dgm:t>
        <a:bodyPr/>
        <a:lstStyle/>
        <a:p>
          <a:endParaRPr lang="ru-RU"/>
        </a:p>
      </dgm:t>
    </dgm:pt>
    <dgm:pt modelId="{7C77D110-2AB2-4E97-9E2F-62780AF02F1C}">
      <dgm:prSet phldrT="[Текст]" custT="1"/>
      <dgm:spPr/>
      <dgm:t>
        <a:bodyPr/>
        <a:lstStyle/>
        <a:p>
          <a:pPr algn="ctr"/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cracking resistance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1AF9DF-F41C-466E-A743-EDD6A9807978}" type="parTrans" cxnId="{41A35321-EA48-45CB-B28E-02D512DFF06A}">
      <dgm:prSet/>
      <dgm:spPr/>
      <dgm:t>
        <a:bodyPr/>
        <a:lstStyle/>
        <a:p>
          <a:endParaRPr lang="ru-RU"/>
        </a:p>
      </dgm:t>
    </dgm:pt>
    <dgm:pt modelId="{8EF2D302-D1C1-45C3-A0F1-7A55C65E19D3}" type="sibTrans" cxnId="{41A35321-EA48-45CB-B28E-02D512DFF06A}">
      <dgm:prSet/>
      <dgm:spPr/>
      <dgm:t>
        <a:bodyPr/>
        <a:lstStyle/>
        <a:p>
          <a:endParaRPr lang="ru-RU"/>
        </a:p>
      </dgm:t>
    </dgm:pt>
    <dgm:pt modelId="{C5EF83A9-AA32-42FB-A0AE-1B5CD0A97A67}">
      <dgm:prSet phldrT="[Текст]" custT="1"/>
      <dgm:spPr/>
      <dgm:t>
        <a:bodyPr/>
        <a:lstStyle/>
        <a:p>
          <a:pPr algn="ctr"/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noisiness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9DDF93-7098-4AC4-9B6F-1C5EC2F0121D}" type="parTrans" cxnId="{4859F0B6-54FE-4B2E-BC2D-FFD7F0B0A484}">
      <dgm:prSet/>
      <dgm:spPr/>
      <dgm:t>
        <a:bodyPr/>
        <a:lstStyle/>
        <a:p>
          <a:endParaRPr lang="ru-RU"/>
        </a:p>
      </dgm:t>
    </dgm:pt>
    <dgm:pt modelId="{4FF70726-0B06-4922-8657-3415CBE1F1B0}" type="sibTrans" cxnId="{4859F0B6-54FE-4B2E-BC2D-FFD7F0B0A484}">
      <dgm:prSet/>
      <dgm:spPr/>
      <dgm:t>
        <a:bodyPr/>
        <a:lstStyle/>
        <a:p>
          <a:endParaRPr lang="ru-RU"/>
        </a:p>
      </dgm:t>
    </dgm:pt>
    <dgm:pt modelId="{AC4FD95F-E1E1-4635-AE98-D32C0226E068}">
      <dgm:prSet phldrT="[Текст]" custT="1"/>
      <dgm:spPr/>
      <dgm:t>
        <a:bodyPr/>
        <a:lstStyle/>
        <a:p>
          <a:pPr algn="ctr"/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thermal resistance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282840-D7F5-4611-B9D0-C0600A517211}" type="parTrans" cxnId="{668F3A69-A453-4E9C-BC3E-F692CC077067}">
      <dgm:prSet/>
      <dgm:spPr/>
      <dgm:t>
        <a:bodyPr/>
        <a:lstStyle/>
        <a:p>
          <a:endParaRPr lang="ru-RU"/>
        </a:p>
      </dgm:t>
    </dgm:pt>
    <dgm:pt modelId="{E452FB44-DEB5-493B-B35B-F733DC296341}" type="sibTrans" cxnId="{668F3A69-A453-4E9C-BC3E-F692CC077067}">
      <dgm:prSet/>
      <dgm:spPr/>
      <dgm:t>
        <a:bodyPr/>
        <a:lstStyle/>
        <a:p>
          <a:endParaRPr lang="ru-RU"/>
        </a:p>
      </dgm:t>
    </dgm:pt>
    <dgm:pt modelId="{2DE50E89-9CEE-4C92-AE5B-26CB86EFDE7A}">
      <dgm:prSet phldrT="[Текст]" custT="1"/>
      <dgm:spPr/>
      <dgm:t>
        <a:bodyPr/>
        <a:lstStyle/>
        <a:p>
          <a:pPr algn="ctr"/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…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F4B90F-4955-4454-B528-C9BCA841175A}" type="parTrans" cxnId="{15BA09EA-56C6-4F43-B8FC-C62E4B24D10A}">
      <dgm:prSet/>
      <dgm:spPr/>
      <dgm:t>
        <a:bodyPr/>
        <a:lstStyle/>
        <a:p>
          <a:endParaRPr lang="ru-RU"/>
        </a:p>
      </dgm:t>
    </dgm:pt>
    <dgm:pt modelId="{96389A34-4E95-4347-8224-8436DB331845}" type="sibTrans" cxnId="{15BA09EA-56C6-4F43-B8FC-C62E4B24D10A}">
      <dgm:prSet/>
      <dgm:spPr/>
      <dgm:t>
        <a:bodyPr/>
        <a:lstStyle/>
        <a:p>
          <a:endParaRPr lang="ru-RU"/>
        </a:p>
      </dgm:t>
    </dgm:pt>
    <dgm:pt modelId="{C3C760D2-5180-419D-9DE0-FBED68566461}" type="pres">
      <dgm:prSet presAssocID="{F0117FA5-EF96-4939-A481-0D0F26B86D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DA5CBC-7227-40E2-8D66-A368AC63C22A}" type="pres">
      <dgm:prSet presAssocID="{6C256CB4-BBA0-4485-A781-077F360B5210}" presName="parentLin" presStyleCnt="0"/>
      <dgm:spPr/>
    </dgm:pt>
    <dgm:pt modelId="{956BC529-856F-4574-B195-7E99FB5E8277}" type="pres">
      <dgm:prSet presAssocID="{6C256CB4-BBA0-4485-A781-077F360B521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04461C8F-4446-4A57-86F2-BA6ECA150D88}" type="pres">
      <dgm:prSet presAssocID="{6C256CB4-BBA0-4485-A781-077F360B521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72AF3-5CC9-41E9-839B-CF526786F537}" type="pres">
      <dgm:prSet presAssocID="{6C256CB4-BBA0-4485-A781-077F360B5210}" presName="negativeSpace" presStyleCnt="0"/>
      <dgm:spPr/>
    </dgm:pt>
    <dgm:pt modelId="{A299B9FC-6F16-4D33-B4D6-E82C91D13492}" type="pres">
      <dgm:prSet presAssocID="{6C256CB4-BBA0-4485-A781-077F360B5210}" presName="childText" presStyleLbl="conFgAcc1" presStyleIdx="0" presStyleCnt="6" custLinFactNeighborX="388" custLinFactNeighborY="-1308">
        <dgm:presLayoutVars>
          <dgm:bulletEnabled val="1"/>
        </dgm:presLayoutVars>
      </dgm:prSet>
      <dgm:spPr/>
    </dgm:pt>
    <dgm:pt modelId="{38496B0C-CD9A-4320-9CD2-0B92BBC00E53}" type="pres">
      <dgm:prSet presAssocID="{43DEACBA-81DD-4BA5-B627-452FE5C01BF6}" presName="spaceBetweenRectangles" presStyleCnt="0"/>
      <dgm:spPr/>
    </dgm:pt>
    <dgm:pt modelId="{C55A9904-5C0A-4250-9C41-0DECDE319C35}" type="pres">
      <dgm:prSet presAssocID="{AC4FD95F-E1E1-4635-AE98-D32C0226E068}" presName="parentLin" presStyleCnt="0"/>
      <dgm:spPr/>
    </dgm:pt>
    <dgm:pt modelId="{48DDDF24-727F-414F-9BF4-0843A4E0C21F}" type="pres">
      <dgm:prSet presAssocID="{AC4FD95F-E1E1-4635-AE98-D32C0226E068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EB2DAED-3F51-48DA-86FC-E5115ACAAAAE}" type="pres">
      <dgm:prSet presAssocID="{AC4FD95F-E1E1-4635-AE98-D32C0226E06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11F5B-C326-4092-84DE-11B740F194C5}" type="pres">
      <dgm:prSet presAssocID="{AC4FD95F-E1E1-4635-AE98-D32C0226E068}" presName="negativeSpace" presStyleCnt="0"/>
      <dgm:spPr/>
    </dgm:pt>
    <dgm:pt modelId="{91B53A8A-4E7F-4397-8DA3-3F433ED2A3F4}" type="pres">
      <dgm:prSet presAssocID="{AC4FD95F-E1E1-4635-AE98-D32C0226E068}" presName="childText" presStyleLbl="conFgAcc1" presStyleIdx="1" presStyleCnt="6">
        <dgm:presLayoutVars>
          <dgm:bulletEnabled val="1"/>
        </dgm:presLayoutVars>
      </dgm:prSet>
      <dgm:spPr/>
    </dgm:pt>
    <dgm:pt modelId="{F6763209-94DE-4DB7-B4AE-38B1B5BC7D3A}" type="pres">
      <dgm:prSet presAssocID="{E452FB44-DEB5-493B-B35B-F733DC296341}" presName="spaceBetweenRectangles" presStyleCnt="0"/>
      <dgm:spPr/>
    </dgm:pt>
    <dgm:pt modelId="{FFA27D3B-6376-4527-BD86-5DD5EDD4EE1C}" type="pres">
      <dgm:prSet presAssocID="{587398BA-642B-4471-8F85-8581E1ADA41E}" presName="parentLin" presStyleCnt="0"/>
      <dgm:spPr/>
    </dgm:pt>
    <dgm:pt modelId="{99DBC28C-18FD-480E-A49F-034C4ACF114D}" type="pres">
      <dgm:prSet presAssocID="{587398BA-642B-4471-8F85-8581E1ADA41E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E05531D2-5FED-46D7-8606-FAA0461A2AC6}" type="pres">
      <dgm:prSet presAssocID="{587398BA-642B-4471-8F85-8581E1ADA41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6666-6DB2-495F-A2DE-DE71632F0B15}" type="pres">
      <dgm:prSet presAssocID="{587398BA-642B-4471-8F85-8581E1ADA41E}" presName="negativeSpace" presStyleCnt="0"/>
      <dgm:spPr/>
    </dgm:pt>
    <dgm:pt modelId="{4DDBBED2-64CB-4D9B-9D5D-2EEA47641568}" type="pres">
      <dgm:prSet presAssocID="{587398BA-642B-4471-8F85-8581E1ADA41E}" presName="childText" presStyleLbl="conFgAcc1" presStyleIdx="2" presStyleCnt="6">
        <dgm:presLayoutVars>
          <dgm:bulletEnabled val="1"/>
        </dgm:presLayoutVars>
      </dgm:prSet>
      <dgm:spPr/>
    </dgm:pt>
    <dgm:pt modelId="{7CCBA844-07EC-4B5C-AD5E-CDFAB3236FF2}" type="pres">
      <dgm:prSet presAssocID="{30C7806A-92EB-4A8E-8BB0-6ED6AC94CBA2}" presName="spaceBetweenRectangles" presStyleCnt="0"/>
      <dgm:spPr/>
    </dgm:pt>
    <dgm:pt modelId="{1975C3D7-40A6-47A2-9CB7-1E6097796649}" type="pres">
      <dgm:prSet presAssocID="{7C77D110-2AB2-4E97-9E2F-62780AF02F1C}" presName="parentLin" presStyleCnt="0"/>
      <dgm:spPr/>
    </dgm:pt>
    <dgm:pt modelId="{6C344B03-FEC2-4CEC-AC10-0261E3B56A3E}" type="pres">
      <dgm:prSet presAssocID="{7C77D110-2AB2-4E97-9E2F-62780AF02F1C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8A007A70-387E-43E3-B045-70C52C1B4E3F}" type="pres">
      <dgm:prSet presAssocID="{7C77D110-2AB2-4E97-9E2F-62780AF02F1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90497-119A-4020-B291-7FF5747BD1C7}" type="pres">
      <dgm:prSet presAssocID="{7C77D110-2AB2-4E97-9E2F-62780AF02F1C}" presName="negativeSpace" presStyleCnt="0"/>
      <dgm:spPr/>
    </dgm:pt>
    <dgm:pt modelId="{0613AF69-89BE-4CC2-ACC2-2037AA5016F1}" type="pres">
      <dgm:prSet presAssocID="{7C77D110-2AB2-4E97-9E2F-62780AF02F1C}" presName="childText" presStyleLbl="conFgAcc1" presStyleIdx="3" presStyleCnt="6">
        <dgm:presLayoutVars>
          <dgm:bulletEnabled val="1"/>
        </dgm:presLayoutVars>
      </dgm:prSet>
      <dgm:spPr/>
    </dgm:pt>
    <dgm:pt modelId="{9A82368B-1CEC-49E0-B1AC-7FA9C7956F5B}" type="pres">
      <dgm:prSet presAssocID="{8EF2D302-D1C1-45C3-A0F1-7A55C65E19D3}" presName="spaceBetweenRectangles" presStyleCnt="0"/>
      <dgm:spPr/>
    </dgm:pt>
    <dgm:pt modelId="{88EBE5D4-83D5-4EF0-931A-FF3B71409BB6}" type="pres">
      <dgm:prSet presAssocID="{C5EF83A9-AA32-42FB-A0AE-1B5CD0A97A67}" presName="parentLin" presStyleCnt="0"/>
      <dgm:spPr/>
    </dgm:pt>
    <dgm:pt modelId="{2122565A-1888-4F86-9F3D-70FC2C88E334}" type="pres">
      <dgm:prSet presAssocID="{C5EF83A9-AA32-42FB-A0AE-1B5CD0A97A67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CC0E8028-C257-45C1-943F-BADF4960BCC6}" type="pres">
      <dgm:prSet presAssocID="{C5EF83A9-AA32-42FB-A0AE-1B5CD0A97A6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921C4-ACC0-4BE6-AAFC-6114FD39BE14}" type="pres">
      <dgm:prSet presAssocID="{C5EF83A9-AA32-42FB-A0AE-1B5CD0A97A67}" presName="negativeSpace" presStyleCnt="0"/>
      <dgm:spPr/>
    </dgm:pt>
    <dgm:pt modelId="{0D80A8F1-2884-4A36-8B2B-4F3143624C56}" type="pres">
      <dgm:prSet presAssocID="{C5EF83A9-AA32-42FB-A0AE-1B5CD0A97A67}" presName="childText" presStyleLbl="conFgAcc1" presStyleIdx="4" presStyleCnt="6">
        <dgm:presLayoutVars>
          <dgm:bulletEnabled val="1"/>
        </dgm:presLayoutVars>
      </dgm:prSet>
      <dgm:spPr/>
    </dgm:pt>
    <dgm:pt modelId="{967E08E1-6CB2-4835-8A58-0B7BC9469B78}" type="pres">
      <dgm:prSet presAssocID="{4FF70726-0B06-4922-8657-3415CBE1F1B0}" presName="spaceBetweenRectangles" presStyleCnt="0"/>
      <dgm:spPr/>
    </dgm:pt>
    <dgm:pt modelId="{BC408EE4-4C24-4036-A042-AE6D43E7B5BE}" type="pres">
      <dgm:prSet presAssocID="{2DE50E89-9CEE-4C92-AE5B-26CB86EFDE7A}" presName="parentLin" presStyleCnt="0"/>
      <dgm:spPr/>
    </dgm:pt>
    <dgm:pt modelId="{F1E2616B-777F-4DF9-962B-DE898F3B7509}" type="pres">
      <dgm:prSet presAssocID="{2DE50E89-9CEE-4C92-AE5B-26CB86EFDE7A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CB495D59-A884-4ED7-B989-B05FF531DCD9}" type="pres">
      <dgm:prSet presAssocID="{2DE50E89-9CEE-4C92-AE5B-26CB86EFDE7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20147-7885-460F-8084-BF4260BF44D0}" type="pres">
      <dgm:prSet presAssocID="{2DE50E89-9CEE-4C92-AE5B-26CB86EFDE7A}" presName="negativeSpace" presStyleCnt="0"/>
      <dgm:spPr/>
    </dgm:pt>
    <dgm:pt modelId="{75DA16B5-8AA0-4B64-A802-DC230E10316F}" type="pres">
      <dgm:prSet presAssocID="{2DE50E89-9CEE-4C92-AE5B-26CB86EFDE7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55F54D2-8FBB-40B1-B372-3CDC5D1FA77B}" srcId="{F0117FA5-EF96-4939-A481-0D0F26B86D9C}" destId="{6C256CB4-BBA0-4485-A781-077F360B5210}" srcOrd="0" destOrd="0" parTransId="{D0D2216F-AEC7-4145-8939-39626907F649}" sibTransId="{43DEACBA-81DD-4BA5-B627-452FE5C01BF6}"/>
    <dgm:cxn modelId="{BE18777C-C184-4848-BF53-85CD150CB583}" type="presOf" srcId="{AC4FD95F-E1E1-4635-AE98-D32C0226E068}" destId="{48DDDF24-727F-414F-9BF4-0843A4E0C21F}" srcOrd="0" destOrd="0" presId="urn:microsoft.com/office/officeart/2005/8/layout/list1"/>
    <dgm:cxn modelId="{A769E2A6-934F-4E01-B577-57DE09158ECD}" type="presOf" srcId="{587398BA-642B-4471-8F85-8581E1ADA41E}" destId="{E05531D2-5FED-46D7-8606-FAA0461A2AC6}" srcOrd="1" destOrd="0" presId="urn:microsoft.com/office/officeart/2005/8/layout/list1"/>
    <dgm:cxn modelId="{4ECF434B-C806-43AE-A7D0-D388617D8D6A}" type="presOf" srcId="{AC4FD95F-E1E1-4635-AE98-D32C0226E068}" destId="{7EB2DAED-3F51-48DA-86FC-E5115ACAAAAE}" srcOrd="1" destOrd="0" presId="urn:microsoft.com/office/officeart/2005/8/layout/list1"/>
    <dgm:cxn modelId="{D2AD02D9-7DD3-48E8-A01C-197B01477FB2}" type="presOf" srcId="{7C77D110-2AB2-4E97-9E2F-62780AF02F1C}" destId="{6C344B03-FEC2-4CEC-AC10-0261E3B56A3E}" srcOrd="0" destOrd="0" presId="urn:microsoft.com/office/officeart/2005/8/layout/list1"/>
    <dgm:cxn modelId="{1DD3B1A8-FF20-454C-824E-4A075D4B47AD}" type="presOf" srcId="{7C77D110-2AB2-4E97-9E2F-62780AF02F1C}" destId="{8A007A70-387E-43E3-B045-70C52C1B4E3F}" srcOrd="1" destOrd="0" presId="urn:microsoft.com/office/officeart/2005/8/layout/list1"/>
    <dgm:cxn modelId="{63124582-A4C3-4875-BBC9-E880BCECA21F}" type="presOf" srcId="{C5EF83A9-AA32-42FB-A0AE-1B5CD0A97A67}" destId="{2122565A-1888-4F86-9F3D-70FC2C88E334}" srcOrd="0" destOrd="0" presId="urn:microsoft.com/office/officeart/2005/8/layout/list1"/>
    <dgm:cxn modelId="{86BD4C83-918B-471C-9340-603D071A4C58}" type="presOf" srcId="{6C256CB4-BBA0-4485-A781-077F360B5210}" destId="{956BC529-856F-4574-B195-7E99FB5E8277}" srcOrd="0" destOrd="0" presId="urn:microsoft.com/office/officeart/2005/8/layout/list1"/>
    <dgm:cxn modelId="{4859F0B6-54FE-4B2E-BC2D-FFD7F0B0A484}" srcId="{F0117FA5-EF96-4939-A481-0D0F26B86D9C}" destId="{C5EF83A9-AA32-42FB-A0AE-1B5CD0A97A67}" srcOrd="4" destOrd="0" parTransId="{969DDF93-7098-4AC4-9B6F-1C5EC2F0121D}" sibTransId="{4FF70726-0B06-4922-8657-3415CBE1F1B0}"/>
    <dgm:cxn modelId="{89491390-21A4-4FD3-A21F-EE2A2850B96C}" srcId="{F0117FA5-EF96-4939-A481-0D0F26B86D9C}" destId="{587398BA-642B-4471-8F85-8581E1ADA41E}" srcOrd="2" destOrd="0" parTransId="{F5169229-4922-4260-AA33-B38D0B71E823}" sibTransId="{30C7806A-92EB-4A8E-8BB0-6ED6AC94CBA2}"/>
    <dgm:cxn modelId="{CE74CD1B-4E70-45B8-B8D9-8E7228526180}" type="presOf" srcId="{C5EF83A9-AA32-42FB-A0AE-1B5CD0A97A67}" destId="{CC0E8028-C257-45C1-943F-BADF4960BCC6}" srcOrd="1" destOrd="0" presId="urn:microsoft.com/office/officeart/2005/8/layout/list1"/>
    <dgm:cxn modelId="{41A35321-EA48-45CB-B28E-02D512DFF06A}" srcId="{F0117FA5-EF96-4939-A481-0D0F26B86D9C}" destId="{7C77D110-2AB2-4E97-9E2F-62780AF02F1C}" srcOrd="3" destOrd="0" parTransId="{491AF9DF-F41C-466E-A743-EDD6A9807978}" sibTransId="{8EF2D302-D1C1-45C3-A0F1-7A55C65E19D3}"/>
    <dgm:cxn modelId="{3646CB79-4504-4CDD-A7F7-34DD08DE1E9E}" type="presOf" srcId="{6C256CB4-BBA0-4485-A781-077F360B5210}" destId="{04461C8F-4446-4A57-86F2-BA6ECA150D88}" srcOrd="1" destOrd="0" presId="urn:microsoft.com/office/officeart/2005/8/layout/list1"/>
    <dgm:cxn modelId="{15BA09EA-56C6-4F43-B8FC-C62E4B24D10A}" srcId="{F0117FA5-EF96-4939-A481-0D0F26B86D9C}" destId="{2DE50E89-9CEE-4C92-AE5B-26CB86EFDE7A}" srcOrd="5" destOrd="0" parTransId="{6CF4B90F-4955-4454-B528-C9BCA841175A}" sibTransId="{96389A34-4E95-4347-8224-8436DB331845}"/>
    <dgm:cxn modelId="{4D576932-E9ED-4B0B-8055-E1532C8B2074}" type="presOf" srcId="{2DE50E89-9CEE-4C92-AE5B-26CB86EFDE7A}" destId="{F1E2616B-777F-4DF9-962B-DE898F3B7509}" srcOrd="0" destOrd="0" presId="urn:microsoft.com/office/officeart/2005/8/layout/list1"/>
    <dgm:cxn modelId="{48D3755D-76E1-43F6-BF81-D0536C38582C}" type="presOf" srcId="{587398BA-642B-4471-8F85-8581E1ADA41E}" destId="{99DBC28C-18FD-480E-A49F-034C4ACF114D}" srcOrd="0" destOrd="0" presId="urn:microsoft.com/office/officeart/2005/8/layout/list1"/>
    <dgm:cxn modelId="{8E908B31-F829-4987-B2B0-2B80C901049B}" type="presOf" srcId="{2DE50E89-9CEE-4C92-AE5B-26CB86EFDE7A}" destId="{CB495D59-A884-4ED7-B989-B05FF531DCD9}" srcOrd="1" destOrd="0" presId="urn:microsoft.com/office/officeart/2005/8/layout/list1"/>
    <dgm:cxn modelId="{668F3A69-A453-4E9C-BC3E-F692CC077067}" srcId="{F0117FA5-EF96-4939-A481-0D0F26B86D9C}" destId="{AC4FD95F-E1E1-4635-AE98-D32C0226E068}" srcOrd="1" destOrd="0" parTransId="{D3282840-D7F5-4611-B9D0-C0600A517211}" sibTransId="{E452FB44-DEB5-493B-B35B-F733DC296341}"/>
    <dgm:cxn modelId="{2BAA9757-8F47-41E0-AE92-AF1366F2756B}" type="presOf" srcId="{F0117FA5-EF96-4939-A481-0D0F26B86D9C}" destId="{C3C760D2-5180-419D-9DE0-FBED68566461}" srcOrd="0" destOrd="0" presId="urn:microsoft.com/office/officeart/2005/8/layout/list1"/>
    <dgm:cxn modelId="{09A9902F-3BB9-4F09-B5E0-1F9B0CA389C2}" type="presParOf" srcId="{C3C760D2-5180-419D-9DE0-FBED68566461}" destId="{13DA5CBC-7227-40E2-8D66-A368AC63C22A}" srcOrd="0" destOrd="0" presId="urn:microsoft.com/office/officeart/2005/8/layout/list1"/>
    <dgm:cxn modelId="{572C2EA0-6D5D-41F6-84E3-49E8395D012D}" type="presParOf" srcId="{13DA5CBC-7227-40E2-8D66-A368AC63C22A}" destId="{956BC529-856F-4574-B195-7E99FB5E8277}" srcOrd="0" destOrd="0" presId="urn:microsoft.com/office/officeart/2005/8/layout/list1"/>
    <dgm:cxn modelId="{A39CD1CD-5649-438A-9D4B-543DEC5AEF30}" type="presParOf" srcId="{13DA5CBC-7227-40E2-8D66-A368AC63C22A}" destId="{04461C8F-4446-4A57-86F2-BA6ECA150D88}" srcOrd="1" destOrd="0" presId="urn:microsoft.com/office/officeart/2005/8/layout/list1"/>
    <dgm:cxn modelId="{B3FF43E4-DE89-4AA3-BE10-DD8B2AF4361E}" type="presParOf" srcId="{C3C760D2-5180-419D-9DE0-FBED68566461}" destId="{54872AF3-5CC9-41E9-839B-CF526786F537}" srcOrd="1" destOrd="0" presId="urn:microsoft.com/office/officeart/2005/8/layout/list1"/>
    <dgm:cxn modelId="{85545160-C2F3-4D27-8AB9-D68D3D7F70BB}" type="presParOf" srcId="{C3C760D2-5180-419D-9DE0-FBED68566461}" destId="{A299B9FC-6F16-4D33-B4D6-E82C91D13492}" srcOrd="2" destOrd="0" presId="urn:microsoft.com/office/officeart/2005/8/layout/list1"/>
    <dgm:cxn modelId="{26FEE418-EE7C-4C63-BE51-575E253FFAF4}" type="presParOf" srcId="{C3C760D2-5180-419D-9DE0-FBED68566461}" destId="{38496B0C-CD9A-4320-9CD2-0B92BBC00E53}" srcOrd="3" destOrd="0" presId="urn:microsoft.com/office/officeart/2005/8/layout/list1"/>
    <dgm:cxn modelId="{97935B2E-68B3-416A-BDC9-0DD05CF9151B}" type="presParOf" srcId="{C3C760D2-5180-419D-9DE0-FBED68566461}" destId="{C55A9904-5C0A-4250-9C41-0DECDE319C35}" srcOrd="4" destOrd="0" presId="urn:microsoft.com/office/officeart/2005/8/layout/list1"/>
    <dgm:cxn modelId="{504BE7A8-25EC-4155-86DA-84797ED15E27}" type="presParOf" srcId="{C55A9904-5C0A-4250-9C41-0DECDE319C35}" destId="{48DDDF24-727F-414F-9BF4-0843A4E0C21F}" srcOrd="0" destOrd="0" presId="urn:microsoft.com/office/officeart/2005/8/layout/list1"/>
    <dgm:cxn modelId="{0E57FE72-3D66-4C85-8C4F-87343467A846}" type="presParOf" srcId="{C55A9904-5C0A-4250-9C41-0DECDE319C35}" destId="{7EB2DAED-3F51-48DA-86FC-E5115ACAAAAE}" srcOrd="1" destOrd="0" presId="urn:microsoft.com/office/officeart/2005/8/layout/list1"/>
    <dgm:cxn modelId="{55ED1922-A1DB-4CE9-A3A1-2A3A010270DF}" type="presParOf" srcId="{C3C760D2-5180-419D-9DE0-FBED68566461}" destId="{1FC11F5B-C326-4092-84DE-11B740F194C5}" srcOrd="5" destOrd="0" presId="urn:microsoft.com/office/officeart/2005/8/layout/list1"/>
    <dgm:cxn modelId="{8D9A3810-EF64-4915-8B9C-25BE866BB094}" type="presParOf" srcId="{C3C760D2-5180-419D-9DE0-FBED68566461}" destId="{91B53A8A-4E7F-4397-8DA3-3F433ED2A3F4}" srcOrd="6" destOrd="0" presId="urn:microsoft.com/office/officeart/2005/8/layout/list1"/>
    <dgm:cxn modelId="{D099E19E-7AC1-484C-85E0-05830D7134C0}" type="presParOf" srcId="{C3C760D2-5180-419D-9DE0-FBED68566461}" destId="{F6763209-94DE-4DB7-B4AE-38B1B5BC7D3A}" srcOrd="7" destOrd="0" presId="urn:microsoft.com/office/officeart/2005/8/layout/list1"/>
    <dgm:cxn modelId="{BA7B650E-CA05-401D-8E95-1869F5E857AE}" type="presParOf" srcId="{C3C760D2-5180-419D-9DE0-FBED68566461}" destId="{FFA27D3B-6376-4527-BD86-5DD5EDD4EE1C}" srcOrd="8" destOrd="0" presId="urn:microsoft.com/office/officeart/2005/8/layout/list1"/>
    <dgm:cxn modelId="{E14A57D2-1C0B-40F2-9CB1-31DD451932BD}" type="presParOf" srcId="{FFA27D3B-6376-4527-BD86-5DD5EDD4EE1C}" destId="{99DBC28C-18FD-480E-A49F-034C4ACF114D}" srcOrd="0" destOrd="0" presId="urn:microsoft.com/office/officeart/2005/8/layout/list1"/>
    <dgm:cxn modelId="{6FF77D3F-2B17-4778-8F0C-A9EC1E256773}" type="presParOf" srcId="{FFA27D3B-6376-4527-BD86-5DD5EDD4EE1C}" destId="{E05531D2-5FED-46D7-8606-FAA0461A2AC6}" srcOrd="1" destOrd="0" presId="urn:microsoft.com/office/officeart/2005/8/layout/list1"/>
    <dgm:cxn modelId="{9C046D2A-42A2-42C3-9E5F-DC6F886339C8}" type="presParOf" srcId="{C3C760D2-5180-419D-9DE0-FBED68566461}" destId="{E6706666-6DB2-495F-A2DE-DE71632F0B15}" srcOrd="9" destOrd="0" presId="urn:microsoft.com/office/officeart/2005/8/layout/list1"/>
    <dgm:cxn modelId="{6639FE8B-9D68-4344-B7EC-2063C2CA20C2}" type="presParOf" srcId="{C3C760D2-5180-419D-9DE0-FBED68566461}" destId="{4DDBBED2-64CB-4D9B-9D5D-2EEA47641568}" srcOrd="10" destOrd="0" presId="urn:microsoft.com/office/officeart/2005/8/layout/list1"/>
    <dgm:cxn modelId="{18312C18-93A7-4E9A-8248-C1AB46A89721}" type="presParOf" srcId="{C3C760D2-5180-419D-9DE0-FBED68566461}" destId="{7CCBA844-07EC-4B5C-AD5E-CDFAB3236FF2}" srcOrd="11" destOrd="0" presId="urn:microsoft.com/office/officeart/2005/8/layout/list1"/>
    <dgm:cxn modelId="{4AE1D12B-4468-44F4-8336-5CB3E29B4CC9}" type="presParOf" srcId="{C3C760D2-5180-419D-9DE0-FBED68566461}" destId="{1975C3D7-40A6-47A2-9CB7-1E6097796649}" srcOrd="12" destOrd="0" presId="urn:microsoft.com/office/officeart/2005/8/layout/list1"/>
    <dgm:cxn modelId="{50B40B29-0DFC-4905-A751-69B1B63EC803}" type="presParOf" srcId="{1975C3D7-40A6-47A2-9CB7-1E6097796649}" destId="{6C344B03-FEC2-4CEC-AC10-0261E3B56A3E}" srcOrd="0" destOrd="0" presId="urn:microsoft.com/office/officeart/2005/8/layout/list1"/>
    <dgm:cxn modelId="{F501017C-0CEA-4C9C-9642-60CCCD534EF8}" type="presParOf" srcId="{1975C3D7-40A6-47A2-9CB7-1E6097796649}" destId="{8A007A70-387E-43E3-B045-70C52C1B4E3F}" srcOrd="1" destOrd="0" presId="urn:microsoft.com/office/officeart/2005/8/layout/list1"/>
    <dgm:cxn modelId="{DDD3E721-77EF-4E96-BB4F-4E18D80CD835}" type="presParOf" srcId="{C3C760D2-5180-419D-9DE0-FBED68566461}" destId="{53290497-119A-4020-B291-7FF5747BD1C7}" srcOrd="13" destOrd="0" presId="urn:microsoft.com/office/officeart/2005/8/layout/list1"/>
    <dgm:cxn modelId="{2CC37B55-D55B-4CB0-B5C5-3CEB508919B8}" type="presParOf" srcId="{C3C760D2-5180-419D-9DE0-FBED68566461}" destId="{0613AF69-89BE-4CC2-ACC2-2037AA5016F1}" srcOrd="14" destOrd="0" presId="urn:microsoft.com/office/officeart/2005/8/layout/list1"/>
    <dgm:cxn modelId="{CE025106-FC8F-48F9-A3D8-FE9659262498}" type="presParOf" srcId="{C3C760D2-5180-419D-9DE0-FBED68566461}" destId="{9A82368B-1CEC-49E0-B1AC-7FA9C7956F5B}" srcOrd="15" destOrd="0" presId="urn:microsoft.com/office/officeart/2005/8/layout/list1"/>
    <dgm:cxn modelId="{D1C9302F-9D81-4E49-AFB0-9069144A6F05}" type="presParOf" srcId="{C3C760D2-5180-419D-9DE0-FBED68566461}" destId="{88EBE5D4-83D5-4EF0-931A-FF3B71409BB6}" srcOrd="16" destOrd="0" presId="urn:microsoft.com/office/officeart/2005/8/layout/list1"/>
    <dgm:cxn modelId="{BB5168E8-8163-4894-BDB3-82CF69C53D99}" type="presParOf" srcId="{88EBE5D4-83D5-4EF0-931A-FF3B71409BB6}" destId="{2122565A-1888-4F86-9F3D-70FC2C88E334}" srcOrd="0" destOrd="0" presId="urn:microsoft.com/office/officeart/2005/8/layout/list1"/>
    <dgm:cxn modelId="{352FC3E5-1ABC-469E-AED6-074910E0F86F}" type="presParOf" srcId="{88EBE5D4-83D5-4EF0-931A-FF3B71409BB6}" destId="{CC0E8028-C257-45C1-943F-BADF4960BCC6}" srcOrd="1" destOrd="0" presId="urn:microsoft.com/office/officeart/2005/8/layout/list1"/>
    <dgm:cxn modelId="{0F950E5E-3974-4F2E-9125-288956110341}" type="presParOf" srcId="{C3C760D2-5180-419D-9DE0-FBED68566461}" destId="{A98921C4-ACC0-4BE6-AAFC-6114FD39BE14}" srcOrd="17" destOrd="0" presId="urn:microsoft.com/office/officeart/2005/8/layout/list1"/>
    <dgm:cxn modelId="{A2E729BF-7531-4FF9-868E-A47E0DFC5CDA}" type="presParOf" srcId="{C3C760D2-5180-419D-9DE0-FBED68566461}" destId="{0D80A8F1-2884-4A36-8B2B-4F3143624C56}" srcOrd="18" destOrd="0" presId="urn:microsoft.com/office/officeart/2005/8/layout/list1"/>
    <dgm:cxn modelId="{0C94BBE8-B445-4C0A-8906-3680D11ACD8E}" type="presParOf" srcId="{C3C760D2-5180-419D-9DE0-FBED68566461}" destId="{967E08E1-6CB2-4835-8A58-0B7BC9469B78}" srcOrd="19" destOrd="0" presId="urn:microsoft.com/office/officeart/2005/8/layout/list1"/>
    <dgm:cxn modelId="{22870DE5-94D4-4DB1-8E07-1723380F0880}" type="presParOf" srcId="{C3C760D2-5180-419D-9DE0-FBED68566461}" destId="{BC408EE4-4C24-4036-A042-AE6D43E7B5BE}" srcOrd="20" destOrd="0" presId="urn:microsoft.com/office/officeart/2005/8/layout/list1"/>
    <dgm:cxn modelId="{DD27C24C-5CA3-4DFB-B71C-5C006B755E4A}" type="presParOf" srcId="{BC408EE4-4C24-4036-A042-AE6D43E7B5BE}" destId="{F1E2616B-777F-4DF9-962B-DE898F3B7509}" srcOrd="0" destOrd="0" presId="urn:microsoft.com/office/officeart/2005/8/layout/list1"/>
    <dgm:cxn modelId="{B4F31EA7-ED6A-492F-BAAD-04D6DDC12D75}" type="presParOf" srcId="{BC408EE4-4C24-4036-A042-AE6D43E7B5BE}" destId="{CB495D59-A884-4ED7-B989-B05FF531DCD9}" srcOrd="1" destOrd="0" presId="urn:microsoft.com/office/officeart/2005/8/layout/list1"/>
    <dgm:cxn modelId="{D5B17FAB-344D-44C7-85C5-A9B1CC01D8A4}" type="presParOf" srcId="{C3C760D2-5180-419D-9DE0-FBED68566461}" destId="{F5720147-7885-460F-8084-BF4260BF44D0}" srcOrd="21" destOrd="0" presId="urn:microsoft.com/office/officeart/2005/8/layout/list1"/>
    <dgm:cxn modelId="{D107F185-C163-4B79-9A08-81D098F017F4}" type="presParOf" srcId="{C3C760D2-5180-419D-9DE0-FBED68566461}" destId="{75DA16B5-8AA0-4B64-A802-DC230E10316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EBBFF-4630-48DC-A774-8D8DEC9921D5}">
      <dsp:nvSpPr>
        <dsp:cNvPr id="0" name=""/>
        <dsp:cNvSpPr/>
      </dsp:nvSpPr>
      <dsp:spPr>
        <a:xfrm>
          <a:off x="0" y="1497419"/>
          <a:ext cx="9143999" cy="14010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                           </a:t>
          </a:r>
          <a:r>
            <a:rPr lang="ru-RU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</a:t>
          </a:r>
          <a:r>
            <a:rPr 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MADI</a:t>
          </a:r>
          <a:r>
            <a:rPr lang="ru-RU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ru-RU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057856"/>
        <a:ext cx="9143999" cy="560437"/>
      </dsp:txXfrm>
    </dsp:sp>
    <dsp:sp modelId="{16166F6B-8084-4969-AC36-D81F04ED2C75}">
      <dsp:nvSpPr>
        <dsp:cNvPr id="0" name=""/>
        <dsp:cNvSpPr/>
      </dsp:nvSpPr>
      <dsp:spPr>
        <a:xfrm>
          <a:off x="72005" y="174032"/>
          <a:ext cx="2946557" cy="29075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AF516-180C-4236-BFAA-976E13BC1B03}">
      <dsp:nvSpPr>
        <dsp:cNvPr id="0" name=""/>
        <dsp:cNvSpPr/>
      </dsp:nvSpPr>
      <dsp:spPr>
        <a:xfrm>
          <a:off x="7521288" y="1700319"/>
          <a:ext cx="1077554" cy="663606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EBBFF-4630-48DC-A774-8D8DEC9921D5}">
      <dsp:nvSpPr>
        <dsp:cNvPr id="0" name=""/>
        <dsp:cNvSpPr/>
      </dsp:nvSpPr>
      <dsp:spPr>
        <a:xfrm>
          <a:off x="4449" y="35418"/>
          <a:ext cx="1778009" cy="3528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SIE </a:t>
          </a: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</a:t>
          </a: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MADI – Road Technologies</a:t>
          </a: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49" y="1446775"/>
        <a:ext cx="1778009" cy="1411356"/>
      </dsp:txXfrm>
    </dsp:sp>
    <dsp:sp modelId="{16166F6B-8084-4969-AC36-D81F04ED2C75}">
      <dsp:nvSpPr>
        <dsp:cNvPr id="0" name=""/>
        <dsp:cNvSpPr/>
      </dsp:nvSpPr>
      <dsp:spPr>
        <a:xfrm>
          <a:off x="23435" y="-35418"/>
          <a:ext cx="1740037" cy="174003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A9FFA-52C0-41E2-B42C-A2B4F2EA3D5A}">
      <dsp:nvSpPr>
        <dsp:cNvPr id="0" name=""/>
        <dsp:cNvSpPr/>
      </dsp:nvSpPr>
      <dsp:spPr>
        <a:xfrm>
          <a:off x="1835799" y="35418"/>
          <a:ext cx="1778009" cy="3528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SIE "Monitoring of highways and road technologies" 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5799" y="1446775"/>
        <a:ext cx="1778009" cy="1411356"/>
      </dsp:txXfrm>
    </dsp:sp>
    <dsp:sp modelId="{F9797549-F8A4-4F13-B9C4-AFA4FAEC0423}">
      <dsp:nvSpPr>
        <dsp:cNvPr id="0" name=""/>
        <dsp:cNvSpPr/>
      </dsp:nvSpPr>
      <dsp:spPr>
        <a:xfrm>
          <a:off x="1854785" y="-35418"/>
          <a:ext cx="1740037" cy="174003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6F515-7405-4D7D-BE0E-904ADF9FE9BE}">
      <dsp:nvSpPr>
        <dsp:cNvPr id="0" name=""/>
        <dsp:cNvSpPr/>
      </dsp:nvSpPr>
      <dsp:spPr>
        <a:xfrm>
          <a:off x="3667149" y="35418"/>
          <a:ext cx="1778009" cy="3528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SIE "MADI – Integrated Intelligent Transport Systems" 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67149" y="1446775"/>
        <a:ext cx="1778009" cy="1411356"/>
      </dsp:txXfrm>
    </dsp:sp>
    <dsp:sp modelId="{571841C8-8014-41B3-A265-2F997EAB293A}">
      <dsp:nvSpPr>
        <dsp:cNvPr id="0" name=""/>
        <dsp:cNvSpPr/>
      </dsp:nvSpPr>
      <dsp:spPr>
        <a:xfrm>
          <a:off x="3686135" y="-35418"/>
          <a:ext cx="1740037" cy="174003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BB7EE-9FC1-4429-A337-8C26A1E34638}">
      <dsp:nvSpPr>
        <dsp:cNvPr id="0" name=""/>
        <dsp:cNvSpPr/>
      </dsp:nvSpPr>
      <dsp:spPr>
        <a:xfrm>
          <a:off x="5498499" y="35418"/>
          <a:ext cx="1778009" cy="3528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SIE "Ultrateh" 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98499" y="1446775"/>
        <a:ext cx="1778009" cy="1411356"/>
      </dsp:txXfrm>
    </dsp:sp>
    <dsp:sp modelId="{0D9C5613-98BC-439C-84CC-962F13FDD6B0}">
      <dsp:nvSpPr>
        <dsp:cNvPr id="0" name=""/>
        <dsp:cNvSpPr/>
      </dsp:nvSpPr>
      <dsp:spPr>
        <a:xfrm>
          <a:off x="5517485" y="-35418"/>
          <a:ext cx="1740037" cy="174003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CF86C-9712-458E-AB74-3464C899F53B}">
      <dsp:nvSpPr>
        <dsp:cNvPr id="0" name=""/>
        <dsp:cNvSpPr/>
      </dsp:nvSpPr>
      <dsp:spPr>
        <a:xfrm>
          <a:off x="7329849" y="35418"/>
          <a:ext cx="1778009" cy="3528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SIE "Technopark MADI</a:t>
          </a: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29849" y="1446775"/>
        <a:ext cx="1778009" cy="1411356"/>
      </dsp:txXfrm>
    </dsp:sp>
    <dsp:sp modelId="{BB7D9CCD-AC0A-4A9D-B666-0C7FB73306FA}">
      <dsp:nvSpPr>
        <dsp:cNvPr id="0" name=""/>
        <dsp:cNvSpPr/>
      </dsp:nvSpPr>
      <dsp:spPr>
        <a:xfrm>
          <a:off x="7348835" y="-35418"/>
          <a:ext cx="1740037" cy="1740037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AF516-180C-4236-BFAA-976E13BC1B03}">
      <dsp:nvSpPr>
        <dsp:cNvPr id="0" name=""/>
        <dsp:cNvSpPr/>
      </dsp:nvSpPr>
      <dsp:spPr>
        <a:xfrm>
          <a:off x="363821" y="3121546"/>
          <a:ext cx="8383323" cy="33483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4CD1E-9333-4A66-B2C4-DEA53B0000D6}">
      <dsp:nvSpPr>
        <dsp:cNvPr id="0" name=""/>
        <dsp:cNvSpPr/>
      </dsp:nvSpPr>
      <dsp:spPr>
        <a:xfrm>
          <a:off x="4298" y="1916615"/>
          <a:ext cx="2793022" cy="1094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Modified bitumen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66" y="1948683"/>
        <a:ext cx="2728886" cy="1030729"/>
      </dsp:txXfrm>
    </dsp:sp>
    <dsp:sp modelId="{C4D6D07B-26E4-4996-A0DC-FA0AB600505D}">
      <dsp:nvSpPr>
        <dsp:cNvPr id="0" name=""/>
        <dsp:cNvSpPr/>
      </dsp:nvSpPr>
      <dsp:spPr>
        <a:xfrm rot="18289469">
          <a:off x="2468372" y="1814505"/>
          <a:ext cx="153378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1533788" y="19995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96922" y="1796155"/>
        <a:ext cx="76689" cy="76689"/>
      </dsp:txXfrm>
    </dsp:sp>
    <dsp:sp modelId="{4573858F-2D49-4A18-A0A9-84F8CAF1D4E7}">
      <dsp:nvSpPr>
        <dsp:cNvPr id="0" name=""/>
        <dsp:cNvSpPr/>
      </dsp:nvSpPr>
      <dsp:spPr>
        <a:xfrm>
          <a:off x="3673213" y="657520"/>
          <a:ext cx="2189730" cy="1094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Polymers</a:t>
          </a:r>
          <a:endParaRPr lang="ru-RU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05281" y="689588"/>
        <a:ext cx="2125594" cy="1030729"/>
      </dsp:txXfrm>
    </dsp:sp>
    <dsp:sp modelId="{C404165B-C5E0-48E1-8012-9503047DCB23}">
      <dsp:nvSpPr>
        <dsp:cNvPr id="0" name=""/>
        <dsp:cNvSpPr/>
      </dsp:nvSpPr>
      <dsp:spPr>
        <a:xfrm>
          <a:off x="2797321" y="2444052"/>
          <a:ext cx="875892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875892" y="19995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13369" y="2442150"/>
        <a:ext cx="43794" cy="43794"/>
      </dsp:txXfrm>
    </dsp:sp>
    <dsp:sp modelId="{64DEDA8D-2162-4ABC-BFDD-6BFDD6D25E4F}">
      <dsp:nvSpPr>
        <dsp:cNvPr id="0" name=""/>
        <dsp:cNvSpPr/>
      </dsp:nvSpPr>
      <dsp:spPr>
        <a:xfrm>
          <a:off x="3673213" y="1916615"/>
          <a:ext cx="2189730" cy="1094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Crumb rubber</a:t>
          </a:r>
          <a:endParaRPr lang="ru-RU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05281" y="1948683"/>
        <a:ext cx="2125594" cy="1030729"/>
      </dsp:txXfrm>
    </dsp:sp>
    <dsp:sp modelId="{51339242-B6D9-4BE0-BB1E-6B0F3B1AA77B}">
      <dsp:nvSpPr>
        <dsp:cNvPr id="0" name=""/>
        <dsp:cNvSpPr/>
      </dsp:nvSpPr>
      <dsp:spPr>
        <a:xfrm rot="19457599">
          <a:off x="5761557" y="2129279"/>
          <a:ext cx="1078664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1078664" y="19995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73922" y="2122307"/>
        <a:ext cx="53933" cy="53933"/>
      </dsp:txXfrm>
    </dsp:sp>
    <dsp:sp modelId="{9AC0121D-6D12-4437-ACBA-E72EACF3FDE4}">
      <dsp:nvSpPr>
        <dsp:cNvPr id="0" name=""/>
        <dsp:cNvSpPr/>
      </dsp:nvSpPr>
      <dsp:spPr>
        <a:xfrm>
          <a:off x="6738835" y="1287068"/>
          <a:ext cx="2189730" cy="1094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</a:t>
          </a:r>
          <a:r>
            <a:rPr lang="en-US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BITREK</a:t>
          </a:r>
          <a:r>
            <a:rPr lang="ru-RU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ru-RU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70903" y="1319136"/>
        <a:ext cx="2125594" cy="1030729"/>
      </dsp:txXfrm>
    </dsp:sp>
    <dsp:sp modelId="{D8B3D686-B45C-42B8-820C-42EDE5D8DC28}">
      <dsp:nvSpPr>
        <dsp:cNvPr id="0" name=""/>
        <dsp:cNvSpPr/>
      </dsp:nvSpPr>
      <dsp:spPr>
        <a:xfrm rot="2142401">
          <a:off x="5761557" y="2758826"/>
          <a:ext cx="1078664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1078664" y="19995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73922" y="2751855"/>
        <a:ext cx="53933" cy="53933"/>
      </dsp:txXfrm>
    </dsp:sp>
    <dsp:sp modelId="{06D77121-9F04-40ED-8AB6-E1639121E02A}">
      <dsp:nvSpPr>
        <dsp:cNvPr id="0" name=""/>
        <dsp:cNvSpPr/>
      </dsp:nvSpPr>
      <dsp:spPr>
        <a:xfrm>
          <a:off x="6738835" y="2546162"/>
          <a:ext cx="2189730" cy="1094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</a:t>
          </a:r>
          <a:r>
            <a:rPr lang="en-US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UNIREM</a:t>
          </a:r>
          <a:r>
            <a:rPr lang="ru-RU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ru-RU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70903" y="2578230"/>
        <a:ext cx="2125594" cy="1030729"/>
      </dsp:txXfrm>
    </dsp:sp>
    <dsp:sp modelId="{DD8CB00C-5632-47A3-B087-5CB7024C8805}">
      <dsp:nvSpPr>
        <dsp:cNvPr id="0" name=""/>
        <dsp:cNvSpPr/>
      </dsp:nvSpPr>
      <dsp:spPr>
        <a:xfrm rot="3310531">
          <a:off x="2468372" y="3073600"/>
          <a:ext cx="153378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1533788" y="19995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96922" y="3055250"/>
        <a:ext cx="76689" cy="76689"/>
      </dsp:txXfrm>
    </dsp:sp>
    <dsp:sp modelId="{ECECF9A8-BD9E-42B4-93A5-5A0EE4BE9DF9}">
      <dsp:nvSpPr>
        <dsp:cNvPr id="0" name=""/>
        <dsp:cNvSpPr/>
      </dsp:nvSpPr>
      <dsp:spPr>
        <a:xfrm>
          <a:off x="3673213" y="3175710"/>
          <a:ext cx="2189730" cy="1094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Sulphur</a:t>
          </a:r>
          <a:endParaRPr lang="ru-RU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05281" y="3207778"/>
        <a:ext cx="2125594" cy="1030729"/>
      </dsp:txXfrm>
    </dsp:sp>
    <dsp:sp modelId="{123B095D-F342-4746-B7F2-7E1ABD7C8E54}">
      <dsp:nvSpPr>
        <dsp:cNvPr id="0" name=""/>
        <dsp:cNvSpPr/>
      </dsp:nvSpPr>
      <dsp:spPr>
        <a:xfrm>
          <a:off x="0" y="0"/>
          <a:ext cx="2793022" cy="1094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Construction bitumen</a:t>
          </a:r>
          <a:endParaRPr lang="ru-RU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068" y="32068"/>
        <a:ext cx="2728886" cy="10307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4CD1E-9333-4A66-B2C4-DEA53B0000D6}">
      <dsp:nvSpPr>
        <dsp:cNvPr id="0" name=""/>
        <dsp:cNvSpPr/>
      </dsp:nvSpPr>
      <dsp:spPr>
        <a:xfrm>
          <a:off x="882014" y="2530010"/>
          <a:ext cx="2243625" cy="879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Asphalt concrete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7774" y="2555770"/>
        <a:ext cx="2192105" cy="827981"/>
      </dsp:txXfrm>
    </dsp:sp>
    <dsp:sp modelId="{C4D6D07B-26E4-4996-A0DC-FA0AB600505D}">
      <dsp:nvSpPr>
        <dsp:cNvPr id="0" name=""/>
        <dsp:cNvSpPr/>
      </dsp:nvSpPr>
      <dsp:spPr>
        <a:xfrm rot="17692822">
          <a:off x="2641264" y="2195129"/>
          <a:ext cx="167235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72354" y="160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35632" y="2169382"/>
        <a:ext cx="83617" cy="83617"/>
      </dsp:txXfrm>
    </dsp:sp>
    <dsp:sp modelId="{4573858F-2D49-4A18-A0A9-84F8CAF1D4E7}">
      <dsp:nvSpPr>
        <dsp:cNvPr id="0" name=""/>
        <dsp:cNvSpPr/>
      </dsp:nvSpPr>
      <dsp:spPr>
        <a:xfrm>
          <a:off x="3829241" y="1012870"/>
          <a:ext cx="1759003" cy="879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high-density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55001" y="1038630"/>
        <a:ext cx="1707483" cy="827981"/>
      </dsp:txXfrm>
    </dsp:sp>
    <dsp:sp modelId="{C404165B-C5E0-48E1-8012-9503047DCB23}">
      <dsp:nvSpPr>
        <dsp:cNvPr id="0" name=""/>
        <dsp:cNvSpPr/>
      </dsp:nvSpPr>
      <dsp:spPr>
        <a:xfrm rot="19457599">
          <a:off x="3044197" y="2700842"/>
          <a:ext cx="8664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66487" y="160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55779" y="2695242"/>
        <a:ext cx="43324" cy="43324"/>
      </dsp:txXfrm>
    </dsp:sp>
    <dsp:sp modelId="{64DEDA8D-2162-4ABC-BFDD-6BFDD6D25E4F}">
      <dsp:nvSpPr>
        <dsp:cNvPr id="0" name=""/>
        <dsp:cNvSpPr/>
      </dsp:nvSpPr>
      <dsp:spPr>
        <a:xfrm>
          <a:off x="3829241" y="2024297"/>
          <a:ext cx="1759003" cy="879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dense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55001" y="2050057"/>
        <a:ext cx="1707483" cy="827981"/>
      </dsp:txXfrm>
    </dsp:sp>
    <dsp:sp modelId="{51339242-B6D9-4BE0-BB1E-6B0F3B1AA77B}">
      <dsp:nvSpPr>
        <dsp:cNvPr id="0" name=""/>
        <dsp:cNvSpPr/>
      </dsp:nvSpPr>
      <dsp:spPr>
        <a:xfrm rot="17350740">
          <a:off x="4869182" y="1436559"/>
          <a:ext cx="214172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141726" y="160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886502" y="1399078"/>
        <a:ext cx="107086" cy="107086"/>
      </dsp:txXfrm>
    </dsp:sp>
    <dsp:sp modelId="{9AC0121D-6D12-4437-ACBA-E72EACF3FDE4}">
      <dsp:nvSpPr>
        <dsp:cNvPr id="0" name=""/>
        <dsp:cNvSpPr/>
      </dsp:nvSpPr>
      <dsp:spPr>
        <a:xfrm>
          <a:off x="6291846" y="1443"/>
          <a:ext cx="1759003" cy="879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pure bitumen binder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17606" y="27203"/>
        <a:ext cx="1707483" cy="827981"/>
      </dsp:txXfrm>
    </dsp:sp>
    <dsp:sp modelId="{2A78C267-81DD-406C-8C4A-830A3C746F73}">
      <dsp:nvSpPr>
        <dsp:cNvPr id="0" name=""/>
        <dsp:cNvSpPr/>
      </dsp:nvSpPr>
      <dsp:spPr>
        <a:xfrm rot="18289469">
          <a:off x="5324002" y="1942272"/>
          <a:ext cx="12320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32087" y="160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09243" y="1927532"/>
        <a:ext cx="61604" cy="61604"/>
      </dsp:txXfrm>
    </dsp:sp>
    <dsp:sp modelId="{B2C0420B-9F90-44D1-838F-10035C2960B2}">
      <dsp:nvSpPr>
        <dsp:cNvPr id="0" name=""/>
        <dsp:cNvSpPr/>
      </dsp:nvSpPr>
      <dsp:spPr>
        <a:xfrm>
          <a:off x="6291846" y="1012870"/>
          <a:ext cx="1759003" cy="879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polymer-modified binder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17606" y="1038630"/>
        <a:ext cx="1707483" cy="827981"/>
      </dsp:txXfrm>
    </dsp:sp>
    <dsp:sp modelId="{68D3862A-D1F8-445D-88E8-522B36CDB010}">
      <dsp:nvSpPr>
        <dsp:cNvPr id="0" name=""/>
        <dsp:cNvSpPr/>
      </dsp:nvSpPr>
      <dsp:spPr>
        <a:xfrm>
          <a:off x="5588244" y="2447985"/>
          <a:ext cx="70360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03601" y="160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22455" y="2446457"/>
        <a:ext cx="35180" cy="35180"/>
      </dsp:txXfrm>
    </dsp:sp>
    <dsp:sp modelId="{B547A441-34DE-4180-8DF6-7FBA1DFC5CFE}">
      <dsp:nvSpPr>
        <dsp:cNvPr id="0" name=""/>
        <dsp:cNvSpPr/>
      </dsp:nvSpPr>
      <dsp:spPr>
        <a:xfrm>
          <a:off x="6291846" y="2024297"/>
          <a:ext cx="1759003" cy="879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rubber-bitumen binder 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BITREK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17606" y="2050057"/>
        <a:ext cx="1707483" cy="827981"/>
      </dsp:txXfrm>
    </dsp:sp>
    <dsp:sp modelId="{D8B3D686-B45C-42B8-820C-42EDE5D8DC28}">
      <dsp:nvSpPr>
        <dsp:cNvPr id="0" name=""/>
        <dsp:cNvSpPr/>
      </dsp:nvSpPr>
      <dsp:spPr>
        <a:xfrm rot="3310531">
          <a:off x="5324002" y="2953699"/>
          <a:ext cx="12320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32087" y="160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09243" y="2938959"/>
        <a:ext cx="61604" cy="61604"/>
      </dsp:txXfrm>
    </dsp:sp>
    <dsp:sp modelId="{06D77121-9F04-40ED-8AB6-E1639121E02A}">
      <dsp:nvSpPr>
        <dsp:cNvPr id="0" name=""/>
        <dsp:cNvSpPr/>
      </dsp:nvSpPr>
      <dsp:spPr>
        <a:xfrm>
          <a:off x="6291846" y="3035723"/>
          <a:ext cx="1759003" cy="879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with modifier 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UNIREM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17606" y="3061483"/>
        <a:ext cx="1707483" cy="827981"/>
      </dsp:txXfrm>
    </dsp:sp>
    <dsp:sp modelId="{D769345F-93EF-49BA-8C33-F4A5BF8CD7BF}">
      <dsp:nvSpPr>
        <dsp:cNvPr id="0" name=""/>
        <dsp:cNvSpPr/>
      </dsp:nvSpPr>
      <dsp:spPr>
        <a:xfrm rot="4249260">
          <a:off x="4869182" y="3459412"/>
          <a:ext cx="214172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141726" y="160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886502" y="3421931"/>
        <a:ext cx="107086" cy="107086"/>
      </dsp:txXfrm>
    </dsp:sp>
    <dsp:sp modelId="{943A2234-5EB3-45FF-9AFB-10AE16700FAD}">
      <dsp:nvSpPr>
        <dsp:cNvPr id="0" name=""/>
        <dsp:cNvSpPr/>
      </dsp:nvSpPr>
      <dsp:spPr>
        <a:xfrm>
          <a:off x="6291846" y="4047150"/>
          <a:ext cx="1759003" cy="879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sulfur-bitumen binder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17606" y="4072910"/>
        <a:ext cx="1707483" cy="827981"/>
      </dsp:txXfrm>
    </dsp:sp>
    <dsp:sp modelId="{DD8CB00C-5632-47A3-B087-5CB7024C8805}">
      <dsp:nvSpPr>
        <dsp:cNvPr id="0" name=""/>
        <dsp:cNvSpPr/>
      </dsp:nvSpPr>
      <dsp:spPr>
        <a:xfrm rot="2142401">
          <a:off x="3044197" y="3206556"/>
          <a:ext cx="8664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66487" y="160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55779" y="3200955"/>
        <a:ext cx="43324" cy="43324"/>
      </dsp:txXfrm>
    </dsp:sp>
    <dsp:sp modelId="{ECECF9A8-BD9E-42B4-93A5-5A0EE4BE9DF9}">
      <dsp:nvSpPr>
        <dsp:cNvPr id="0" name=""/>
        <dsp:cNvSpPr/>
      </dsp:nvSpPr>
      <dsp:spPr>
        <a:xfrm>
          <a:off x="3829241" y="3035723"/>
          <a:ext cx="1759003" cy="879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SMA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55001" y="3061483"/>
        <a:ext cx="1707483" cy="827981"/>
      </dsp:txXfrm>
    </dsp:sp>
    <dsp:sp modelId="{676015F8-83ED-4A0E-B7F3-30933D0A3FDD}">
      <dsp:nvSpPr>
        <dsp:cNvPr id="0" name=""/>
        <dsp:cNvSpPr/>
      </dsp:nvSpPr>
      <dsp:spPr>
        <a:xfrm rot="3907178">
          <a:off x="2641264" y="3712269"/>
          <a:ext cx="167235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72354" y="160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35632" y="3686522"/>
        <a:ext cx="83617" cy="83617"/>
      </dsp:txXfrm>
    </dsp:sp>
    <dsp:sp modelId="{10308D57-C67E-42A4-AF93-AD1599D7E86D}">
      <dsp:nvSpPr>
        <dsp:cNvPr id="0" name=""/>
        <dsp:cNvSpPr/>
      </dsp:nvSpPr>
      <dsp:spPr>
        <a:xfrm>
          <a:off x="3829241" y="4047150"/>
          <a:ext cx="1759003" cy="879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mastic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55001" y="4072910"/>
        <a:ext cx="1707483" cy="8279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9B9FC-6F16-4D33-B4D6-E82C91D13492}">
      <dsp:nvSpPr>
        <dsp:cNvPr id="0" name=""/>
        <dsp:cNvSpPr/>
      </dsp:nvSpPr>
      <dsp:spPr>
        <a:xfrm>
          <a:off x="0" y="391736"/>
          <a:ext cx="878497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61C8F-4446-4A57-86F2-BA6ECA150D88}">
      <dsp:nvSpPr>
        <dsp:cNvPr id="0" name=""/>
        <dsp:cNvSpPr/>
      </dsp:nvSpPr>
      <dsp:spPr>
        <a:xfrm>
          <a:off x="439248" y="127327"/>
          <a:ext cx="6149483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wear-resistance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5187" y="153266"/>
        <a:ext cx="6097605" cy="479482"/>
      </dsp:txXfrm>
    </dsp:sp>
    <dsp:sp modelId="{91B53A8A-4E7F-4397-8DA3-3F433ED2A3F4}">
      <dsp:nvSpPr>
        <dsp:cNvPr id="0" name=""/>
        <dsp:cNvSpPr/>
      </dsp:nvSpPr>
      <dsp:spPr>
        <a:xfrm>
          <a:off x="0" y="1209487"/>
          <a:ext cx="878497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2DAED-3F51-48DA-86FC-E5115ACAAAAE}">
      <dsp:nvSpPr>
        <dsp:cNvPr id="0" name=""/>
        <dsp:cNvSpPr/>
      </dsp:nvSpPr>
      <dsp:spPr>
        <a:xfrm>
          <a:off x="439248" y="943807"/>
          <a:ext cx="6149483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thermal resistance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5187" y="969746"/>
        <a:ext cx="6097605" cy="479482"/>
      </dsp:txXfrm>
    </dsp:sp>
    <dsp:sp modelId="{4DDBBED2-64CB-4D9B-9D5D-2EEA47641568}">
      <dsp:nvSpPr>
        <dsp:cNvPr id="0" name=""/>
        <dsp:cNvSpPr/>
      </dsp:nvSpPr>
      <dsp:spPr>
        <a:xfrm>
          <a:off x="0" y="2025968"/>
          <a:ext cx="878497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531D2-5FED-46D7-8606-FAA0461A2AC6}">
      <dsp:nvSpPr>
        <dsp:cNvPr id="0" name=""/>
        <dsp:cNvSpPr/>
      </dsp:nvSpPr>
      <dsp:spPr>
        <a:xfrm>
          <a:off x="439248" y="1760288"/>
          <a:ext cx="6149483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rutting resistance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5187" y="1786227"/>
        <a:ext cx="6097605" cy="479482"/>
      </dsp:txXfrm>
    </dsp:sp>
    <dsp:sp modelId="{0613AF69-89BE-4CC2-ACC2-2037AA5016F1}">
      <dsp:nvSpPr>
        <dsp:cNvPr id="0" name=""/>
        <dsp:cNvSpPr/>
      </dsp:nvSpPr>
      <dsp:spPr>
        <a:xfrm>
          <a:off x="0" y="2842448"/>
          <a:ext cx="878497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07A70-387E-43E3-B045-70C52C1B4E3F}">
      <dsp:nvSpPr>
        <dsp:cNvPr id="0" name=""/>
        <dsp:cNvSpPr/>
      </dsp:nvSpPr>
      <dsp:spPr>
        <a:xfrm>
          <a:off x="439248" y="2576768"/>
          <a:ext cx="6149483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cracking resistance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5187" y="2602707"/>
        <a:ext cx="6097605" cy="479482"/>
      </dsp:txXfrm>
    </dsp:sp>
    <dsp:sp modelId="{0D80A8F1-2884-4A36-8B2B-4F3143624C56}">
      <dsp:nvSpPr>
        <dsp:cNvPr id="0" name=""/>
        <dsp:cNvSpPr/>
      </dsp:nvSpPr>
      <dsp:spPr>
        <a:xfrm>
          <a:off x="0" y="3658928"/>
          <a:ext cx="878497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0E8028-C257-45C1-943F-BADF4960BCC6}">
      <dsp:nvSpPr>
        <dsp:cNvPr id="0" name=""/>
        <dsp:cNvSpPr/>
      </dsp:nvSpPr>
      <dsp:spPr>
        <a:xfrm>
          <a:off x="439248" y="3393248"/>
          <a:ext cx="6149483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noisiness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5187" y="3419187"/>
        <a:ext cx="6097605" cy="479482"/>
      </dsp:txXfrm>
    </dsp:sp>
    <dsp:sp modelId="{75DA16B5-8AA0-4B64-A802-DC230E10316F}">
      <dsp:nvSpPr>
        <dsp:cNvPr id="0" name=""/>
        <dsp:cNvSpPr/>
      </dsp:nvSpPr>
      <dsp:spPr>
        <a:xfrm>
          <a:off x="0" y="4475408"/>
          <a:ext cx="878497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95D59-A884-4ED7-B989-B05FF531DCD9}">
      <dsp:nvSpPr>
        <dsp:cNvPr id="0" name=""/>
        <dsp:cNvSpPr/>
      </dsp:nvSpPr>
      <dsp:spPr>
        <a:xfrm>
          <a:off x="439248" y="4209728"/>
          <a:ext cx="6149483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…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5187" y="4235667"/>
        <a:ext cx="6097605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0.8489</cdr:x>
      <cdr:y>0.44099</cdr:y>
    </cdr:from>
    <cdr:to>
      <cdr:x>1</cdr:x>
      <cdr:y>0.72223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4245052" y="1512168"/>
          <a:ext cx="755576" cy="96436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>
            <a:lnSpc>
              <a:spcPts val="700"/>
            </a:lnSpc>
          </a:pPr>
          <a:r>
            <a:rPr lang="en-US" sz="900" spc="-100" dirty="0" smtClean="0">
              <a:latin typeface="Calibri"/>
            </a:rPr>
            <a:t>BND 60/90</a:t>
          </a:r>
        </a:p>
        <a:p xmlns:a="http://schemas.openxmlformats.org/drawingml/2006/main">
          <a:pPr>
            <a:lnSpc>
              <a:spcPts val="700"/>
            </a:lnSpc>
          </a:pPr>
          <a:endParaRPr lang="en-US" sz="1000" dirty="0" smtClean="0">
            <a:latin typeface="Calibri"/>
          </a:endParaRPr>
        </a:p>
        <a:p xmlns:a="http://schemas.openxmlformats.org/drawingml/2006/main">
          <a:pPr>
            <a:lnSpc>
              <a:spcPts val="700"/>
            </a:lnSpc>
          </a:pPr>
          <a:r>
            <a:rPr lang="en-US" sz="1000" dirty="0" smtClean="0">
              <a:latin typeface="Calibri"/>
            </a:rPr>
            <a:t>BITREK</a:t>
          </a:r>
        </a:p>
        <a:p xmlns:a="http://schemas.openxmlformats.org/drawingml/2006/main">
          <a:pPr>
            <a:lnSpc>
              <a:spcPts val="700"/>
            </a:lnSpc>
          </a:pPr>
          <a:endParaRPr lang="en-US" sz="1000" dirty="0" smtClean="0">
            <a:latin typeface="Calibri"/>
          </a:endParaRPr>
        </a:p>
        <a:p xmlns:a="http://schemas.openxmlformats.org/drawingml/2006/main">
          <a:pPr>
            <a:lnSpc>
              <a:spcPts val="700"/>
            </a:lnSpc>
          </a:pPr>
          <a:endParaRPr lang="en-US" sz="1000" dirty="0" smtClean="0">
            <a:latin typeface="Calibri"/>
          </a:endParaRPr>
        </a:p>
        <a:p xmlns:a="http://schemas.openxmlformats.org/drawingml/2006/main">
          <a:pPr>
            <a:lnSpc>
              <a:spcPts val="700"/>
            </a:lnSpc>
          </a:pPr>
          <a:r>
            <a:rPr lang="en-US" sz="1000" dirty="0" smtClean="0">
              <a:latin typeface="Calibri"/>
            </a:rPr>
            <a:t>PMB 60</a:t>
          </a:r>
        </a:p>
        <a:p xmlns:a="http://schemas.openxmlformats.org/drawingml/2006/main">
          <a:pPr>
            <a:lnSpc>
              <a:spcPts val="700"/>
            </a:lnSpc>
          </a:pPr>
          <a:endParaRPr lang="en-US" sz="1000" dirty="0" smtClean="0">
            <a:latin typeface="Calibri"/>
          </a:endParaRPr>
        </a:p>
        <a:p xmlns:a="http://schemas.openxmlformats.org/drawingml/2006/main">
          <a:pPr>
            <a:lnSpc>
              <a:spcPts val="700"/>
            </a:lnSpc>
          </a:pPr>
          <a:r>
            <a:rPr lang="en-US" sz="1000" dirty="0" smtClean="0">
              <a:latin typeface="Calibri"/>
            </a:rPr>
            <a:t>SBB</a:t>
          </a:r>
        </a:p>
        <a:p xmlns:a="http://schemas.openxmlformats.org/drawingml/2006/main">
          <a:endParaRPr lang="ru-RU" sz="1000" dirty="0">
            <a:latin typeface="Calibri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EAD900-1C32-4B72-9A0C-4F26D84CF0C0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5CA9D3B-1956-4F15-A5D5-39A2FE234B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97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131E987-5227-4566-8EEC-CAF375F1AB2F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11DE717-9B46-40EC-AB77-EC2B5FC570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056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DE717-9B46-40EC-AB77-EC2B5FC5705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000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941638" fontAlgn="base">
              <a:spcBef>
                <a:spcPct val="0"/>
              </a:spcBef>
              <a:spcAft>
                <a:spcPct val="0"/>
              </a:spcAft>
            </a:pPr>
            <a:fld id="{63F9A047-CD0B-408F-A899-E2D4838E6B98}" type="slidenum">
              <a:rPr lang="ru-RU"/>
              <a:pPr defTabSz="2941638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74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A148A-AFB9-4062-9C5F-51D83991EEFC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F452-7340-4D3F-B68C-9D30AEDE14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8CBDE-88F3-43C8-94B4-3348C04C937A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106C0-B233-4FF8-B8A2-A958B03F48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30D4F-5045-4998-BFE8-4FF5C478021B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A6AEE-89F9-46CB-820F-881BA1BBB7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9E894-0FBF-4FE0-92E5-AB817F31D719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0AC6D-B13F-4472-BE6B-C6FCB1EA71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EC632-D99A-4B32-8654-D9748BF42323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7F94F-C9B4-41AC-8ED8-16FB7A6C77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DF3EF-F212-4148-8A1B-E97CB1DF2A42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0937F-90F9-4908-954B-BD9C8B8EF1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8F8E8-44D8-4B41-9984-33CA5A864963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85218-2578-4069-912B-8A5A0C4E65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C3CA0-E393-40C2-9F63-D9A11E6696B3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917C4-127F-4062-8CBD-DA9C67D3CD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5467E-74CF-400E-8DE3-C119B7021DBA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2459C-0E0F-4D49-9A5B-6C0B76630B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7CF5C-613E-40E5-85C5-F7B3EF6ED343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A5640-84F1-4A90-B5BF-B87E54A490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1930-67E3-413C-BBFD-7AD850A6815B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52419-DE8E-4C28-8CE1-51165561C1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4E0EA0-BEAD-432D-AEC1-49F2144BA43B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7C955F-E326-41E8-A4E1-D2A58C6FEB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vas@madi-dt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9992" y="836712"/>
            <a:ext cx="4644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Vasilyev Yury Emmanuilovich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Ph.D., associate professor, Executive Director of MADI innovative infrastructure development program </a:t>
            </a:r>
          </a:p>
          <a:p>
            <a:r>
              <a:rPr lang="en-US" dirty="0" smtClean="0"/>
              <a:t> </a:t>
            </a:r>
            <a:r>
              <a:rPr lang="en-US" b="1" i="1" dirty="0" smtClean="0">
                <a:hlinkClick r:id="rId2"/>
              </a:rPr>
              <a:t>vas@madi-dt.ru</a:t>
            </a:r>
            <a:endParaRPr lang="ru-RU" b="1" i="1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Evgenyeva Anna Glebovna</a:t>
            </a:r>
            <a:r>
              <a:rPr lang="ru-RU" dirty="0" smtClean="0"/>
              <a:t>, 	Ph.D. student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Moscow State Automobile &amp; Road Technical University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14908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Technopark MADI in the process of an innovation sphere formation in Russian Automobile &amp; Road complex </a:t>
            </a:r>
            <a:endParaRPr lang="ru-RU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60212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Prague</a:t>
            </a:r>
            <a:r>
              <a:rPr lang="ru-RU" dirty="0" smtClean="0"/>
              <a:t> 2012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4400275" cy="292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16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3" descr="CIMG0687.JPG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r="63439"/>
          <a:stretch/>
        </p:blipFill>
        <p:spPr bwMode="auto">
          <a:xfrm>
            <a:off x="0" y="1145245"/>
            <a:ext cx="974736" cy="5712756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45000"/>
              </a:schemeClr>
            </a:glow>
          </a:effectLst>
          <a:extLst/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2484438" y="1144588"/>
            <a:ext cx="0" cy="57134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067175" y="1100138"/>
            <a:ext cx="0" cy="57134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724525" y="1125538"/>
            <a:ext cx="0" cy="5711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235825" y="1100138"/>
            <a:ext cx="0" cy="57134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7" name="Рисунок 28"/>
          <p:cNvPicPr>
            <a:picLocks noChangeAspect="1"/>
          </p:cNvPicPr>
          <p:nvPr/>
        </p:nvPicPr>
        <p:blipFill>
          <a:blip r:embed="rId3" cstate="print"/>
          <a:srcRect l="93677" t="32317" b="29843"/>
          <a:stretch>
            <a:fillRect/>
          </a:stretch>
        </p:blipFill>
        <p:spPr bwMode="auto">
          <a:xfrm>
            <a:off x="8596313" y="2043113"/>
            <a:ext cx="54768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Рисунок 29"/>
          <p:cNvPicPr>
            <a:picLocks noChangeAspect="1"/>
          </p:cNvPicPr>
          <p:nvPr/>
        </p:nvPicPr>
        <p:blipFill>
          <a:blip r:embed="rId3" cstate="print"/>
          <a:srcRect l="93677" t="29944" b="31821"/>
          <a:stretch>
            <a:fillRect/>
          </a:stretch>
        </p:blipFill>
        <p:spPr bwMode="auto">
          <a:xfrm>
            <a:off x="8596313" y="3332163"/>
            <a:ext cx="547687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Рисунок 30"/>
          <p:cNvPicPr>
            <a:picLocks noChangeAspect="1"/>
          </p:cNvPicPr>
          <p:nvPr/>
        </p:nvPicPr>
        <p:blipFill>
          <a:blip r:embed="rId3" cstate="print"/>
          <a:srcRect l="93677" t="25391" b="16589"/>
          <a:stretch>
            <a:fillRect/>
          </a:stretch>
        </p:blipFill>
        <p:spPr bwMode="auto">
          <a:xfrm>
            <a:off x="8604250" y="4794250"/>
            <a:ext cx="5397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971550" y="3322638"/>
            <a:ext cx="8064500" cy="34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971550" y="4652963"/>
            <a:ext cx="8064500" cy="34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654175" y="398463"/>
            <a:ext cx="62436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MOSCOW RING ROAD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954133" y="1124744"/>
            <a:ext cx="8189867" cy="5616625"/>
            <a:chOff x="954133" y="1124744"/>
            <a:chExt cx="8189867" cy="5616625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954133" y="1124744"/>
              <a:ext cx="7650315" cy="5616625"/>
              <a:chOff x="0" y="-1"/>
              <a:chExt cx="16241733" cy="5219702"/>
            </a:xfrm>
            <a:effectLst>
              <a:glow rad="127000">
                <a:schemeClr val="accent1">
                  <a:alpha val="16000"/>
                </a:schemeClr>
              </a:glow>
            </a:effectLst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 rotWithShape="1">
              <a:blip r:embed="rId4" cstate="print"/>
              <a:srcRect t="34787" b="32497"/>
              <a:stretch/>
            </p:blipFill>
            <p:spPr>
              <a:xfrm>
                <a:off x="0" y="933451"/>
                <a:ext cx="10371429" cy="1074964"/>
              </a:xfrm>
              <a:prstGeom prst="rect">
                <a:avLst/>
              </a:prstGeom>
            </p:spPr>
          </p:pic>
          <p:pic>
            <p:nvPicPr>
              <p:cNvPr id="4" name="Рисунок 3"/>
              <p:cNvPicPr>
                <a:picLocks noChangeAspect="1"/>
              </p:cNvPicPr>
              <p:nvPr/>
            </p:nvPicPr>
            <p:blipFill rotWithShape="1">
              <a:blip r:embed="rId5" cstate="print"/>
              <a:srcRect l="29519" t="35201" b="31254"/>
              <a:stretch/>
            </p:blipFill>
            <p:spPr>
              <a:xfrm>
                <a:off x="6781800" y="947058"/>
                <a:ext cx="7312543" cy="1102179"/>
              </a:xfrm>
              <a:prstGeom prst="rect">
                <a:avLst/>
              </a:prstGeom>
            </p:spPr>
          </p:pic>
          <p:cxnSp>
            <p:nvCxnSpPr>
              <p:cNvPr id="5" name="Прямая со стрелкой 4"/>
              <p:cNvCxnSpPr/>
              <p:nvPr/>
            </p:nvCxnSpPr>
            <p:spPr>
              <a:xfrm flipH="1">
                <a:off x="3156858" y="2253342"/>
                <a:ext cx="27214" cy="1932214"/>
              </a:xfrm>
              <a:prstGeom prst="straightConnector1">
                <a:avLst/>
              </a:prstGeom>
              <a:ln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 стрелкой 5"/>
              <p:cNvCxnSpPr/>
              <p:nvPr/>
            </p:nvCxnSpPr>
            <p:spPr>
              <a:xfrm flipH="1">
                <a:off x="6602152" y="2242458"/>
                <a:ext cx="27214" cy="1932214"/>
              </a:xfrm>
              <a:prstGeom prst="straightConnector1">
                <a:avLst/>
              </a:prstGeom>
              <a:ln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 стрелкой 6"/>
              <p:cNvCxnSpPr/>
              <p:nvPr/>
            </p:nvCxnSpPr>
            <p:spPr>
              <a:xfrm flipH="1">
                <a:off x="10126366" y="2231574"/>
                <a:ext cx="27214" cy="1932214"/>
              </a:xfrm>
              <a:prstGeom prst="straightConnector1">
                <a:avLst/>
              </a:prstGeom>
              <a:ln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 стрелкой 7"/>
              <p:cNvCxnSpPr/>
              <p:nvPr/>
            </p:nvCxnSpPr>
            <p:spPr>
              <a:xfrm flipH="1">
                <a:off x="13528121" y="2479223"/>
                <a:ext cx="27214" cy="1932214"/>
              </a:xfrm>
              <a:prstGeom prst="straightConnector1">
                <a:avLst/>
              </a:prstGeom>
              <a:ln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 стрелкой 8"/>
              <p:cNvCxnSpPr/>
              <p:nvPr/>
            </p:nvCxnSpPr>
            <p:spPr>
              <a:xfrm flipV="1">
                <a:off x="3184072" y="4144736"/>
                <a:ext cx="3415393" cy="2721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/>
              <p:cNvCxnSpPr/>
              <p:nvPr/>
            </p:nvCxnSpPr>
            <p:spPr>
              <a:xfrm flipV="1">
                <a:off x="6629391" y="4133850"/>
                <a:ext cx="3412671" cy="2721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 flipV="1">
                <a:off x="10112819" y="4150179"/>
                <a:ext cx="3412672" cy="2721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/>
              <p:nvPr/>
            </p:nvCxnSpPr>
            <p:spPr>
              <a:xfrm flipV="1">
                <a:off x="0" y="4215493"/>
                <a:ext cx="3415393" cy="2721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Рисунок 12"/>
              <p:cNvPicPr>
                <a:picLocks noChangeAspect="1"/>
              </p:cNvPicPr>
              <p:nvPr/>
            </p:nvPicPr>
            <p:blipFill rotWithShape="1">
              <a:blip r:embed="rId6" cstate="print"/>
              <a:srcRect l="30569" t="35201" r="41721" b="30840"/>
              <a:stretch/>
            </p:blipFill>
            <p:spPr>
              <a:xfrm>
                <a:off x="13381512" y="936171"/>
                <a:ext cx="2860221" cy="1115786"/>
              </a:xfrm>
              <a:prstGeom prst="rect">
                <a:avLst/>
              </a:prstGeom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 rotWithShape="1">
              <a:blip r:embed="rId7" cstate="print"/>
              <a:srcRect t="34787" b="32745"/>
              <a:stretch/>
            </p:blipFill>
            <p:spPr>
              <a:xfrm>
                <a:off x="0" y="2152651"/>
                <a:ext cx="10371429" cy="1066800"/>
              </a:xfrm>
              <a:prstGeom prst="rect">
                <a:avLst/>
              </a:prstGeom>
            </p:spPr>
          </p:pic>
          <p:pic>
            <p:nvPicPr>
              <p:cNvPr id="15" name="Рисунок 14"/>
              <p:cNvPicPr>
                <a:picLocks noChangeAspect="1"/>
              </p:cNvPicPr>
              <p:nvPr/>
            </p:nvPicPr>
            <p:blipFill rotWithShape="1">
              <a:blip r:embed="rId8" cstate="print"/>
              <a:srcRect l="4225" t="30729" r="7427" b="26948"/>
              <a:stretch/>
            </p:blipFill>
            <p:spPr>
              <a:xfrm>
                <a:off x="6953250" y="2019301"/>
                <a:ext cx="9163051" cy="1390650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 rotWithShape="1">
              <a:blip r:embed="rId9" cstate="print"/>
              <a:srcRect t="28410" r="6876" b="17091"/>
              <a:stretch/>
            </p:blipFill>
            <p:spPr>
              <a:xfrm>
                <a:off x="6534151" y="3429001"/>
                <a:ext cx="9658350" cy="1790700"/>
              </a:xfrm>
              <a:prstGeom prst="rect">
                <a:avLst/>
              </a:prstGeom>
            </p:spPr>
          </p:pic>
          <p:pic>
            <p:nvPicPr>
              <p:cNvPr id="17" name="Рисунок 16"/>
              <p:cNvPicPr>
                <a:picLocks noChangeAspect="1"/>
              </p:cNvPicPr>
              <p:nvPr/>
            </p:nvPicPr>
            <p:blipFill rotWithShape="1">
              <a:blip r:embed="rId10" cstate="print"/>
              <a:srcRect t="28989" r="14774" b="18250"/>
              <a:stretch/>
            </p:blipFill>
            <p:spPr>
              <a:xfrm>
                <a:off x="0" y="3448051"/>
                <a:ext cx="8839200" cy="1733550"/>
              </a:xfrm>
              <a:prstGeom prst="rect">
                <a:avLst/>
              </a:prstGeom>
            </p:spPr>
          </p:pic>
          <p:sp>
            <p:nvSpPr>
              <p:cNvPr id="18" name="TextBox 24"/>
              <p:cNvSpPr txBox="1"/>
              <p:nvPr/>
            </p:nvSpPr>
            <p:spPr>
              <a:xfrm>
                <a:off x="266699" y="19050"/>
                <a:ext cx="2438401" cy="914400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en-US" sz="28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800" b="1" dirty="0" smtClean="0"/>
                  <a:t> </a:t>
                </a:r>
                <a:r>
                  <a:rPr lang="en-US" sz="2400" b="1" dirty="0" smtClean="0"/>
                  <a:t>lane</a:t>
                </a:r>
                <a:endParaRPr lang="ru-RU" sz="1050" b="1" dirty="0"/>
              </a:p>
            </p:txBody>
          </p:sp>
          <p:sp>
            <p:nvSpPr>
              <p:cNvPr id="19" name="TextBox 26"/>
              <p:cNvSpPr txBox="1"/>
              <p:nvPr/>
            </p:nvSpPr>
            <p:spPr>
              <a:xfrm>
                <a:off x="10420350" y="-1"/>
                <a:ext cx="2438401" cy="947058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en-US" sz="28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</a:t>
                </a:r>
                <a:r>
                  <a:rPr lang="en-US" sz="2800" b="1" dirty="0" smtClean="0"/>
                  <a:t>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/>
                  <a:t>lane</a:t>
                </a:r>
                <a:endParaRPr lang="ru-RU" sz="1050" b="1" dirty="0"/>
              </a:p>
            </p:txBody>
          </p:sp>
          <p:sp>
            <p:nvSpPr>
              <p:cNvPr id="20" name="TextBox 27"/>
              <p:cNvSpPr txBox="1"/>
              <p:nvPr/>
            </p:nvSpPr>
            <p:spPr>
              <a:xfrm>
                <a:off x="13803331" y="19049"/>
                <a:ext cx="2438402" cy="914401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r>
                  <a:rPr lang="en-US" sz="28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800" b="1" dirty="0" smtClean="0"/>
                  <a:t> </a:t>
                </a:r>
                <a:r>
                  <a:rPr lang="en-US" sz="2400" b="1" dirty="0" smtClean="0"/>
                  <a:t>lane</a:t>
                </a:r>
                <a:endParaRPr lang="ru-RU" sz="1050" b="1" dirty="0"/>
              </a:p>
            </p:txBody>
          </p:sp>
          <p:sp>
            <p:nvSpPr>
              <p:cNvPr id="21" name="TextBox 28"/>
              <p:cNvSpPr txBox="1"/>
              <p:nvPr/>
            </p:nvSpPr>
            <p:spPr>
              <a:xfrm>
                <a:off x="7086600" y="19050"/>
                <a:ext cx="2734422" cy="914400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en-US" sz="28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</a:t>
                </a:r>
                <a:r>
                  <a:rPr lang="en-US" sz="2800" b="1" dirty="0" smtClean="0"/>
                  <a:t>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b="1" dirty="0" smtClean="0"/>
                  <a:t>lane</a:t>
                </a:r>
                <a:endParaRPr lang="ru-RU" sz="1050" b="1" dirty="0"/>
              </a:p>
            </p:txBody>
          </p:sp>
          <p:sp>
            <p:nvSpPr>
              <p:cNvPr id="22" name="TextBox 29"/>
              <p:cNvSpPr txBox="1"/>
              <p:nvPr/>
            </p:nvSpPr>
            <p:spPr>
              <a:xfrm>
                <a:off x="3829049" y="-1"/>
                <a:ext cx="2438402" cy="936171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r>
                  <a:rPr lang="en-US" sz="28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800" b="1" dirty="0" smtClean="0"/>
                  <a:t> </a:t>
                </a:r>
                <a:r>
                  <a:rPr lang="en-US" sz="2400" b="1" dirty="0" smtClean="0"/>
                  <a:t>lane</a:t>
                </a:r>
                <a:endParaRPr lang="ru-RU" sz="1050" b="1" dirty="0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8790057" y="2204864"/>
              <a:ext cx="353943" cy="936104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r>
                <a:rPr lang="en-US" sz="1100" dirty="0" smtClean="0"/>
                <a:t>Value, mm</a:t>
              </a:r>
              <a:endParaRPr lang="ru-RU" sz="11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790057" y="3501008"/>
              <a:ext cx="353943" cy="936104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r>
                <a:rPr lang="en-US" sz="1100" dirty="0" smtClean="0"/>
                <a:t>Value, mm</a:t>
              </a:r>
              <a:endParaRPr lang="ru-RU" sz="11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790057" y="5157192"/>
              <a:ext cx="353943" cy="936104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r>
                <a:rPr lang="en-US" sz="1100" dirty="0" smtClean="0"/>
                <a:t>Value, mm</a:t>
              </a:r>
              <a:endParaRPr lang="ru-RU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 cstate="print"/>
          <a:srcRect l="56038" t="19737" r="12891" b="6250"/>
          <a:stretch>
            <a:fillRect/>
          </a:stretch>
        </p:blipFill>
        <p:spPr bwMode="auto">
          <a:xfrm>
            <a:off x="611188" y="765175"/>
            <a:ext cx="4043362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5364163" y="765175"/>
            <a:ext cx="30956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latin typeface="Calibri" pitchFamily="34" charset="0"/>
              </a:rPr>
              <a:t>LABORATORY RUTTING TESTS</a:t>
            </a:r>
            <a:endParaRPr lang="ru-RU" sz="3600" b="1" dirty="0">
              <a:latin typeface="Calibri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74688" y="3471863"/>
            <a:ext cx="3952875" cy="3171075"/>
            <a:chOff x="674688" y="3471863"/>
            <a:chExt cx="3952875" cy="3171075"/>
          </a:xfrm>
        </p:grpSpPr>
        <p:pic>
          <p:nvPicPr>
            <p:cNvPr id="26628" name="Рисунок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4688" y="3471863"/>
              <a:ext cx="3952875" cy="311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55576" y="6381328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b)</a:t>
              </a:r>
              <a:endParaRPr lang="ru-RU" sz="1100" b="1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148064" y="3475038"/>
            <a:ext cx="3527624" cy="3143250"/>
            <a:chOff x="5148064" y="3475038"/>
            <a:chExt cx="3527624" cy="3143250"/>
          </a:xfrm>
        </p:grpSpPr>
        <p:pic>
          <p:nvPicPr>
            <p:cNvPr id="2662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8263" y="3475038"/>
              <a:ext cx="3527425" cy="314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148064" y="6309320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c)</a:t>
              </a:r>
              <a:endParaRPr lang="ru-RU" sz="11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7325" y="4289425"/>
            <a:ext cx="3932238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" y="852488"/>
            <a:ext cx="4173538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815975"/>
            <a:ext cx="39401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5595938" y="260350"/>
            <a:ext cx="23606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France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1114425" y="311150"/>
            <a:ext cx="2360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Slovak Republic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3475038" y="3789363"/>
            <a:ext cx="2360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Ukrain</a:t>
            </a:r>
            <a:endParaRPr lang="ru-RU" sz="24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5\AppData\Local\Temp\Rar$DI00.966\УНИВЕРСАЛЬНЫЙ СТЕН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9138"/>
            <a:ext cx="91440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83568" y="332656"/>
            <a:ext cx="7848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UNIVERSAL TEST FACILITIES COMPLEX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PAVEMENT AND TYRES TESTING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750" y="1628775"/>
            <a:ext cx="3527425" cy="708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Phase I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light stand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December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2011 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825" y="1628775"/>
            <a:ext cx="3527425" cy="711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Phase II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(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heavy stand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–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November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2012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63713" y="476250"/>
          <a:ext cx="5915001" cy="189280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448272"/>
                <a:gridCol w="1800200"/>
                <a:gridCol w="1666529"/>
              </a:tblGrid>
              <a:tr h="0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Parameters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Stand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«</a:t>
                      </a:r>
                      <a:r>
                        <a:rPr lang="en-US" sz="1800" dirty="0" smtClean="0">
                          <a:effectLst/>
                        </a:rPr>
                        <a:t>light</a:t>
                      </a:r>
                      <a:r>
                        <a:rPr lang="ru-RU" sz="1800" dirty="0" smtClean="0">
                          <a:effectLst/>
                        </a:rPr>
                        <a:t>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«</a:t>
                      </a:r>
                      <a:r>
                        <a:rPr lang="en-US" sz="1800" dirty="0" smtClean="0">
                          <a:effectLst/>
                        </a:rPr>
                        <a:t>heavy</a:t>
                      </a:r>
                      <a:r>
                        <a:rPr lang="ru-RU" sz="1800" dirty="0" smtClean="0">
                          <a:effectLst/>
                        </a:rPr>
                        <a:t>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Diameter</a:t>
                      </a:r>
                      <a:r>
                        <a:rPr lang="ru-RU" sz="1800" dirty="0" smtClean="0">
                          <a:effectLst/>
                        </a:rPr>
                        <a:t>, </a:t>
                      </a:r>
                      <a:r>
                        <a:rPr lang="en-US" sz="1800" dirty="0" smtClean="0">
                          <a:effectLst/>
                        </a:rPr>
                        <a:t>m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 ± 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 ± 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Speed</a:t>
                      </a:r>
                      <a:r>
                        <a:rPr lang="ru-RU" sz="1800" dirty="0" smtClean="0">
                          <a:effectLst/>
                        </a:rPr>
                        <a:t>, </a:t>
                      </a:r>
                      <a:r>
                        <a:rPr lang="en-US" sz="1800" dirty="0" smtClean="0">
                          <a:effectLst/>
                        </a:rPr>
                        <a:t>km per hour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up to</a:t>
                      </a:r>
                      <a:r>
                        <a:rPr lang="ru-RU" sz="1800" dirty="0" smtClean="0">
                          <a:effectLst/>
                        </a:rPr>
                        <a:t>140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up to </a:t>
                      </a:r>
                      <a:r>
                        <a:rPr lang="ru-RU" sz="1800" dirty="0" smtClean="0">
                          <a:effectLst/>
                        </a:rPr>
                        <a:t>80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Mass</a:t>
                      </a:r>
                      <a:r>
                        <a:rPr lang="ru-RU" sz="1800" dirty="0" smtClean="0">
                          <a:effectLst/>
                        </a:rPr>
                        <a:t>, </a:t>
                      </a:r>
                      <a:r>
                        <a:rPr lang="en-US" sz="1800" dirty="0" smtClean="0">
                          <a:effectLst/>
                        </a:rPr>
                        <a:t>kg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up to </a:t>
                      </a:r>
                      <a:r>
                        <a:rPr lang="ru-RU" sz="1800" dirty="0" smtClean="0">
                          <a:effectLst/>
                        </a:rPr>
                        <a:t>600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up to </a:t>
                      </a:r>
                      <a:r>
                        <a:rPr lang="ru-RU" sz="1800" dirty="0" smtClean="0">
                          <a:effectLst/>
                        </a:rPr>
                        <a:t>7 </a:t>
                      </a:r>
                      <a:r>
                        <a:rPr lang="ru-RU" sz="1800" dirty="0">
                          <a:effectLst/>
                        </a:rPr>
                        <a:t>000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Lane width</a:t>
                      </a:r>
                      <a:r>
                        <a:rPr lang="ru-RU" sz="1800" dirty="0" smtClean="0">
                          <a:effectLst/>
                        </a:rPr>
                        <a:t>, </a:t>
                      </a:r>
                      <a:r>
                        <a:rPr lang="en-US" sz="1800" dirty="0" smtClean="0">
                          <a:effectLst/>
                        </a:rPr>
                        <a:t>m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3,75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3,75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9725" name="Рисунок 3" descr="P1060480.JPG"/>
          <p:cNvPicPr>
            <a:picLocks noChangeAspect="1" noChangeArrowheads="1"/>
          </p:cNvPicPr>
          <p:nvPr/>
        </p:nvPicPr>
        <p:blipFill>
          <a:blip r:embed="rId2" cstate="print"/>
          <a:srcRect l="6584" t="6834" r="3339" b="10304"/>
          <a:stretch>
            <a:fillRect/>
          </a:stretch>
        </p:blipFill>
        <p:spPr bwMode="auto">
          <a:xfrm>
            <a:off x="827088" y="2565400"/>
            <a:ext cx="75136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 cstate="print"/>
          <a:srcRect l="46806" t="23769" r="12411" b="10890"/>
          <a:stretch>
            <a:fillRect/>
          </a:stretch>
        </p:blipFill>
        <p:spPr bwMode="auto">
          <a:xfrm>
            <a:off x="-36513" y="1817688"/>
            <a:ext cx="5307013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548215"/>
              </p:ext>
            </p:extLst>
          </p:nvPr>
        </p:nvGraphicFramePr>
        <p:xfrm>
          <a:off x="5110163" y="939800"/>
          <a:ext cx="3984104" cy="21234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984104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Stud influence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Traction and driven wheels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Comparison tests for 3 different material</a:t>
                      </a:r>
                      <a:r>
                        <a:rPr lang="en-US" baseline="0" dirty="0" smtClean="0"/>
                        <a:t> types</a:t>
                      </a:r>
                      <a:r>
                        <a:rPr lang="en-US" dirty="0" smtClean="0"/>
                        <a:t> </a:t>
                      </a:r>
                      <a:r>
                        <a:rPr lang="ru-RU" baseline="0" dirty="0" smtClean="0"/>
                        <a:t>(А, В, С)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Speed rate</a:t>
                      </a:r>
                      <a:r>
                        <a:rPr lang="ru-RU" dirty="0" smtClean="0"/>
                        <a:t>, </a:t>
                      </a:r>
                      <a:r>
                        <a:rPr lang="en-US" dirty="0" smtClean="0"/>
                        <a:t>up to</a:t>
                      </a:r>
                      <a:r>
                        <a:rPr lang="ru-RU" dirty="0" smtClean="0"/>
                        <a:t> 140 </a:t>
                      </a:r>
                      <a:r>
                        <a:rPr lang="en-US" dirty="0" smtClean="0"/>
                        <a:t>km</a:t>
                      </a:r>
                      <a:r>
                        <a:rPr lang="en-US" baseline="0" dirty="0" smtClean="0"/>
                        <a:t> per hour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mtClean="0"/>
                        <a:t>Speed-up </a:t>
                      </a:r>
                      <a:r>
                        <a:rPr lang="en-US" dirty="0" smtClean="0"/>
                        <a:t>and slowdown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3059113" y="2133600"/>
            <a:ext cx="1728787" cy="0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732" name="TextBox 5"/>
          <p:cNvSpPr txBox="1">
            <a:spLocks noChangeArrowheads="1"/>
          </p:cNvSpPr>
          <p:nvPr/>
        </p:nvSpPr>
        <p:spPr bwMode="auto">
          <a:xfrm>
            <a:off x="2915817" y="1633538"/>
            <a:ext cx="2232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itchFamily="34" charset="0"/>
              </a:rPr>
              <a:t>V = 140 </a:t>
            </a:r>
            <a:r>
              <a:rPr lang="en-US" b="1" dirty="0" smtClean="0">
                <a:latin typeface="Calibri" pitchFamily="34" charset="0"/>
              </a:rPr>
              <a:t>km per hour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30733" name="AutoShape 2" descr="Универсальный комплекс для испытаний дорожных покрытий и автомобильных ш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0734" name="AutoShape 4" descr="Универсальный комплекс для испытаний дорожных покрытий и автомобильных шин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pic>
        <p:nvPicPr>
          <p:cNvPr id="30735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578350"/>
            <a:ext cx="3205163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5\AppData\Local\Temp\Rar$DI09.665\АДС-М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371600" y="0"/>
            <a:ext cx="7772400" cy="79057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Thank you for your attention!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Any questions?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vas@madi-dt.ru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kern="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kern="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kern="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63425885"/>
              </p:ext>
            </p:extLst>
          </p:nvPr>
        </p:nvGraphicFramePr>
        <p:xfrm>
          <a:off x="-32111" y="0"/>
          <a:ext cx="9143999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9382" y="116632"/>
            <a:ext cx="5472608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law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127-FZ, dated 0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2.08.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97255348"/>
              </p:ext>
            </p:extLst>
          </p:nvPr>
        </p:nvGraphicFramePr>
        <p:xfrm>
          <a:off x="31692" y="3140968"/>
          <a:ext cx="911230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1374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7504" y="980728"/>
          <a:ext cx="8932864" cy="492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1331913" y="2133600"/>
            <a:ext cx="360362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7504" y="980728"/>
          <a:ext cx="8932864" cy="492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V="1">
            <a:off x="5724525" y="1484313"/>
            <a:ext cx="647700" cy="10080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24525" y="2492375"/>
            <a:ext cx="6477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724525" y="2492375"/>
            <a:ext cx="647700" cy="936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24525" y="2492375"/>
            <a:ext cx="647700" cy="19446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724525" y="2492375"/>
            <a:ext cx="647700" cy="2952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724525" y="1484313"/>
            <a:ext cx="647700" cy="2952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724525" y="2492375"/>
            <a:ext cx="647700" cy="19446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724525" y="3465513"/>
            <a:ext cx="647700" cy="971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724525" y="4437063"/>
            <a:ext cx="6477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724525" y="4437063"/>
            <a:ext cx="647700" cy="10080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5724525" y="1484313"/>
            <a:ext cx="647700" cy="3960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724525" y="2492375"/>
            <a:ext cx="647700" cy="2952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5724525" y="3429000"/>
            <a:ext cx="647700" cy="2016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5724525" y="4437063"/>
            <a:ext cx="647700" cy="10080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724525" y="5445125"/>
            <a:ext cx="6477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aphicFrame>
          <p:nvGraphicFramePr>
            <p:cNvPr id="4" name="Диаграмма 3"/>
            <p:cNvGraphicFramePr/>
            <p:nvPr/>
          </p:nvGraphicFramePr>
          <p:xfrm>
            <a:off x="0" y="0"/>
            <a:ext cx="5076056" cy="33575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7" name="Группа 6"/>
            <p:cNvGrpSpPr/>
            <p:nvPr/>
          </p:nvGrpSpPr>
          <p:grpSpPr>
            <a:xfrm>
              <a:off x="4143372" y="1484784"/>
              <a:ext cx="5000628" cy="5373216"/>
              <a:chOff x="4143372" y="1484784"/>
              <a:chExt cx="5000628" cy="5373216"/>
            </a:xfrm>
          </p:grpSpPr>
          <p:graphicFrame>
            <p:nvGraphicFramePr>
              <p:cNvPr id="5" name="Диаграмма 4"/>
              <p:cNvGraphicFramePr/>
              <p:nvPr/>
            </p:nvGraphicFramePr>
            <p:xfrm>
              <a:off x="4143372" y="3429000"/>
              <a:ext cx="5000628" cy="3429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6" name="TextBox 5"/>
              <p:cNvSpPr txBox="1"/>
              <p:nvPr/>
            </p:nvSpPr>
            <p:spPr>
              <a:xfrm>
                <a:off x="4355976" y="1484784"/>
                <a:ext cx="648072" cy="9643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700"/>
                  </a:lnSpc>
                </a:pPr>
                <a:r>
                  <a:rPr lang="en-US" sz="900" spc="-100" dirty="0" smtClean="0">
                    <a:latin typeface="+mn-lt"/>
                  </a:rPr>
                  <a:t>BND 60/90</a:t>
                </a:r>
              </a:p>
              <a:p>
                <a:pPr>
                  <a:lnSpc>
                    <a:spcPts val="700"/>
                  </a:lnSpc>
                </a:pPr>
                <a:endParaRPr lang="en-US" sz="1000" dirty="0" smtClean="0">
                  <a:latin typeface="+mn-lt"/>
                </a:endParaRPr>
              </a:p>
              <a:p>
                <a:pPr>
                  <a:lnSpc>
                    <a:spcPts val="700"/>
                  </a:lnSpc>
                </a:pPr>
                <a:r>
                  <a:rPr lang="en-US" sz="1000" dirty="0" smtClean="0">
                    <a:latin typeface="+mn-lt"/>
                  </a:rPr>
                  <a:t>BITREK</a:t>
                </a:r>
              </a:p>
              <a:p>
                <a:pPr>
                  <a:lnSpc>
                    <a:spcPts val="700"/>
                  </a:lnSpc>
                </a:pPr>
                <a:endParaRPr lang="en-US" sz="1000" dirty="0" smtClean="0">
                  <a:latin typeface="+mn-lt"/>
                </a:endParaRPr>
              </a:p>
              <a:p>
                <a:pPr>
                  <a:lnSpc>
                    <a:spcPts val="700"/>
                  </a:lnSpc>
                </a:pPr>
                <a:endParaRPr lang="en-US" sz="1000" dirty="0" smtClean="0">
                  <a:latin typeface="+mn-lt"/>
                </a:endParaRPr>
              </a:p>
              <a:p>
                <a:pPr>
                  <a:lnSpc>
                    <a:spcPts val="700"/>
                  </a:lnSpc>
                </a:pPr>
                <a:r>
                  <a:rPr lang="en-US" sz="1000" dirty="0" smtClean="0">
                    <a:latin typeface="+mn-lt"/>
                  </a:rPr>
                  <a:t>PMB 60</a:t>
                </a:r>
              </a:p>
              <a:p>
                <a:pPr>
                  <a:lnSpc>
                    <a:spcPts val="700"/>
                  </a:lnSpc>
                </a:pPr>
                <a:endParaRPr lang="en-US" sz="1000" dirty="0" smtClean="0">
                  <a:latin typeface="+mn-lt"/>
                </a:endParaRPr>
              </a:p>
              <a:p>
                <a:pPr>
                  <a:lnSpc>
                    <a:spcPts val="700"/>
                  </a:lnSpc>
                </a:pPr>
                <a:r>
                  <a:rPr lang="en-US" sz="1000" dirty="0" smtClean="0">
                    <a:latin typeface="+mn-lt"/>
                  </a:rPr>
                  <a:t>SBB</a:t>
                </a:r>
              </a:p>
              <a:p>
                <a:endParaRPr lang="ru-RU" sz="1000" dirty="0">
                  <a:latin typeface="+mn-lt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79512" y="980728"/>
          <a:ext cx="878497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249238" y="476250"/>
            <a:ext cx="8715375" cy="727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CHARACTERISTICS OF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ADS-MADI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2554288" y="4106863"/>
            <a:ext cx="3759200" cy="242887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600325" y="4322763"/>
            <a:ext cx="3759200" cy="2444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8" name="Рисунок 4" descr="ADS_231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4038" y="1514475"/>
            <a:ext cx="2405062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>
            <a:off x="1389063" y="5170488"/>
            <a:ext cx="23749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5146675" y="5192713"/>
            <a:ext cx="2376487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2576513" y="6127750"/>
            <a:ext cx="3757612" cy="22225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28"/>
          <p:cNvSpPr txBox="1">
            <a:spLocks noChangeArrowheads="1"/>
          </p:cNvSpPr>
          <p:nvPr/>
        </p:nvSpPr>
        <p:spPr bwMode="auto">
          <a:xfrm>
            <a:off x="3957638" y="5789613"/>
            <a:ext cx="11239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8419" tIns="14209" rIns="28419" bIns="14209">
            <a:spAutoFit/>
          </a:bodyPr>
          <a:lstStyle/>
          <a:p>
            <a:pPr algn="ctr"/>
            <a:r>
              <a:rPr lang="ru-RU" sz="1700" b="1" dirty="0">
                <a:latin typeface="Calibri" pitchFamily="34" charset="0"/>
              </a:rPr>
              <a:t>12 м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16200000" flipH="1">
            <a:off x="3810794" y="4410869"/>
            <a:ext cx="1152525" cy="712787"/>
          </a:xfrm>
          <a:prstGeom prst="line">
            <a:avLst/>
          </a:prstGeom>
          <a:ln w="127000">
            <a:solidFill>
              <a:srgbClr val="99FF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4523582" y="4190206"/>
            <a:ext cx="944562" cy="777875"/>
          </a:xfrm>
          <a:prstGeom prst="line">
            <a:avLst/>
          </a:prstGeom>
          <a:ln w="127000">
            <a:solidFill>
              <a:srgbClr val="99FF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4757738" y="5365750"/>
            <a:ext cx="1079500" cy="5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419" tIns="14209" rIns="28419" bIns="14209" anchor="ctr"/>
          <a:lstStyle/>
          <a:p>
            <a:pPr algn="ctr" defTabSz="9143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rot="16200000" flipH="1">
            <a:off x="5371306" y="5379244"/>
            <a:ext cx="415925" cy="38893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 flipH="1">
            <a:off x="4786313" y="5473700"/>
            <a:ext cx="692150" cy="47625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5326063" y="5703888"/>
            <a:ext cx="346075" cy="346075"/>
          </a:xfrm>
          <a:prstGeom prst="line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 flipH="1" flipV="1">
            <a:off x="5630863" y="5383213"/>
            <a:ext cx="392112" cy="366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0" name="TextBox 52"/>
          <p:cNvSpPr txBox="1">
            <a:spLocks noChangeArrowheads="1"/>
          </p:cNvSpPr>
          <p:nvPr/>
        </p:nvSpPr>
        <p:spPr bwMode="auto">
          <a:xfrm rot="-2611324">
            <a:off x="5362575" y="5072063"/>
            <a:ext cx="11239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8419" tIns="14209" rIns="28419" bIns="14209">
            <a:spAutoFit/>
          </a:bodyPr>
          <a:lstStyle/>
          <a:p>
            <a:pPr algn="ctr"/>
            <a:r>
              <a:rPr lang="ru-RU" sz="1500" b="1" dirty="0">
                <a:latin typeface="Calibri" pitchFamily="34" charset="0"/>
              </a:rPr>
              <a:t>1,5 м</a:t>
            </a:r>
          </a:p>
        </p:txBody>
      </p:sp>
      <p:sp>
        <p:nvSpPr>
          <p:cNvPr id="58" name="Полилиния 57"/>
          <p:cNvSpPr/>
          <p:nvPr/>
        </p:nvSpPr>
        <p:spPr>
          <a:xfrm>
            <a:off x="4082518" y="4106259"/>
            <a:ext cx="1215441" cy="1364068"/>
          </a:xfrm>
          <a:custGeom>
            <a:avLst/>
            <a:gdLst>
              <a:gd name="connsiteX0" fmla="*/ 0 w 3638550"/>
              <a:gd name="connsiteY0" fmla="*/ 47625 h 3889418"/>
              <a:gd name="connsiteX1" fmla="*/ 771525 w 3638550"/>
              <a:gd name="connsiteY1" fmla="*/ 0 h 3889418"/>
              <a:gd name="connsiteX2" fmla="*/ 3638550 w 3638550"/>
              <a:gd name="connsiteY2" fmla="*/ 3438525 h 3889418"/>
              <a:gd name="connsiteX3" fmla="*/ 2228850 w 3638550"/>
              <a:gd name="connsiteY3" fmla="*/ 3419475 h 3889418"/>
              <a:gd name="connsiteX4" fmla="*/ 0 w 3638550"/>
              <a:gd name="connsiteY4" fmla="*/ 47625 h 388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8550" h="3889418">
                <a:moveTo>
                  <a:pt x="0" y="47625"/>
                </a:moveTo>
                <a:lnTo>
                  <a:pt x="771525" y="0"/>
                </a:lnTo>
                <a:lnTo>
                  <a:pt x="3638550" y="3438525"/>
                </a:lnTo>
                <a:cubicBezTo>
                  <a:pt x="3168618" y="3435350"/>
                  <a:pt x="2228850" y="3889418"/>
                  <a:pt x="2228850" y="3419475"/>
                </a:cubicBezTo>
                <a:lnTo>
                  <a:pt x="0" y="476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12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419" tIns="14209" rIns="28419" bIns="14209" anchor="ctr"/>
          <a:lstStyle/>
          <a:p>
            <a:pPr algn="ctr" defTabSz="9143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9" name="Скругленная прямоугольная выноска 58"/>
          <p:cNvSpPr/>
          <p:nvPr/>
        </p:nvSpPr>
        <p:spPr>
          <a:xfrm>
            <a:off x="5578475" y="3613150"/>
            <a:ext cx="1339850" cy="531813"/>
          </a:xfrm>
          <a:prstGeom prst="wedgeRoundRectCallout">
            <a:avLst>
              <a:gd name="adj1" fmla="val -117416"/>
              <a:gd name="adj2" fmla="val 25297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419" tIns="14209" rIns="28419" bIns="14209" anchor="ctr"/>
          <a:lstStyle/>
          <a:p>
            <a:pPr algn="ctr" defTabSz="9143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Продольная ровность</a:t>
            </a:r>
          </a:p>
        </p:txBody>
      </p:sp>
      <p:sp>
        <p:nvSpPr>
          <p:cNvPr id="60" name="Скругленная прямоугольная выноска 59"/>
          <p:cNvSpPr/>
          <p:nvPr/>
        </p:nvSpPr>
        <p:spPr>
          <a:xfrm>
            <a:off x="1006475" y="5400675"/>
            <a:ext cx="1338263" cy="623888"/>
          </a:xfrm>
          <a:prstGeom prst="wedgeRoundRectCallout">
            <a:avLst>
              <a:gd name="adj1" fmla="val 90623"/>
              <a:gd name="adj2" fmla="val -18506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419" tIns="14209" rIns="28419" bIns="14209" anchor="ctr"/>
          <a:lstStyle/>
          <a:p>
            <a:pPr algn="ctr" defTabSz="9143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Transverse evenness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1" name="Скругленная прямоугольная выноска 60"/>
          <p:cNvSpPr/>
          <p:nvPr/>
        </p:nvSpPr>
        <p:spPr>
          <a:xfrm>
            <a:off x="1222375" y="3090863"/>
            <a:ext cx="1698625" cy="622300"/>
          </a:xfrm>
          <a:prstGeom prst="wedgeRoundRectCallout">
            <a:avLst>
              <a:gd name="adj1" fmla="val 48760"/>
              <a:gd name="adj2" fmla="val 15390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419" tIns="14209" rIns="28419" bIns="14209" anchor="ctr"/>
          <a:lstStyle/>
          <a:p>
            <a:pPr algn="ctr" defTabSz="9143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Scanning of surface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2" name="Скругленная прямоугольная выноска 61"/>
          <p:cNvSpPr/>
          <p:nvPr/>
        </p:nvSpPr>
        <p:spPr>
          <a:xfrm>
            <a:off x="5578475" y="2252663"/>
            <a:ext cx="1620838" cy="530225"/>
          </a:xfrm>
          <a:prstGeom prst="wedgeRoundRectCallout">
            <a:avLst>
              <a:gd name="adj1" fmla="val -116720"/>
              <a:gd name="adj2" fmla="val 37689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419" tIns="14209" rIns="28419" bIns="14209" anchor="ctr"/>
          <a:lstStyle/>
          <a:p>
            <a:pPr algn="ctr" defTabSz="9143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High frequency georadar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5578475" y="3440113"/>
            <a:ext cx="1620838" cy="704850"/>
          </a:xfrm>
          <a:prstGeom prst="wedgeRoundRectCallout">
            <a:avLst>
              <a:gd name="adj1" fmla="val -65137"/>
              <a:gd name="adj2" fmla="val 17145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419" tIns="14209" rIns="28419" bIns="14209" anchor="ctr"/>
          <a:lstStyle/>
          <a:p>
            <a:pPr algn="ctr" defTabSz="9143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Longitudinal evenness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3419872" y="2996952"/>
            <a:ext cx="279093" cy="826537"/>
          </a:xfrm>
          <a:custGeom>
            <a:avLst/>
            <a:gdLst>
              <a:gd name="connsiteX0" fmla="*/ 0 w 3638550"/>
              <a:gd name="connsiteY0" fmla="*/ 47625 h 3889418"/>
              <a:gd name="connsiteX1" fmla="*/ 771525 w 3638550"/>
              <a:gd name="connsiteY1" fmla="*/ 0 h 3889418"/>
              <a:gd name="connsiteX2" fmla="*/ 3638550 w 3638550"/>
              <a:gd name="connsiteY2" fmla="*/ 3438525 h 3889418"/>
              <a:gd name="connsiteX3" fmla="*/ 2228850 w 3638550"/>
              <a:gd name="connsiteY3" fmla="*/ 3419475 h 3889418"/>
              <a:gd name="connsiteX4" fmla="*/ 0 w 3638550"/>
              <a:gd name="connsiteY4" fmla="*/ 47625 h 388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8550" h="3889418">
                <a:moveTo>
                  <a:pt x="0" y="47625"/>
                </a:moveTo>
                <a:lnTo>
                  <a:pt x="771525" y="0"/>
                </a:lnTo>
                <a:lnTo>
                  <a:pt x="3638550" y="3438525"/>
                </a:lnTo>
                <a:cubicBezTo>
                  <a:pt x="3168618" y="3435350"/>
                  <a:pt x="2228850" y="3889418"/>
                  <a:pt x="2228850" y="3419475"/>
                </a:cubicBezTo>
                <a:lnTo>
                  <a:pt x="0" y="476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3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419" tIns="14209" rIns="28419" bIns="14209" anchor="ctr"/>
          <a:lstStyle/>
          <a:p>
            <a:pPr algn="ctr" defTabSz="91437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1301750" y="1900238"/>
            <a:ext cx="1619250" cy="530225"/>
          </a:xfrm>
          <a:prstGeom prst="wedgeRoundRectCallout">
            <a:avLst>
              <a:gd name="adj1" fmla="val 89986"/>
              <a:gd name="adj2" fmla="val 23138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419" tIns="14209" rIns="28419" bIns="14209" anchor="ctr"/>
          <a:lstStyle/>
          <a:p>
            <a:pPr algn="ctr" defTabSz="9143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Low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frequency georadar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otbornie\DSC_3194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70638" cy="45370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2" descr="D:\otbornie\_3300_tt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6175" y="2967038"/>
            <a:ext cx="5457825" cy="3890962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Группа 32"/>
          <p:cNvGrpSpPr>
            <a:grpSpLocks/>
          </p:cNvGrpSpPr>
          <p:nvPr/>
        </p:nvGrpSpPr>
        <p:grpSpPr bwMode="auto">
          <a:xfrm>
            <a:off x="273050" y="800100"/>
            <a:ext cx="4926013" cy="3575050"/>
            <a:chOff x="905569" y="2477237"/>
            <a:chExt cx="16287864" cy="11074105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905569" y="2477237"/>
              <a:ext cx="16287864" cy="110741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4606" name="Группа 27"/>
            <p:cNvGrpSpPr>
              <a:grpSpLocks/>
            </p:cNvGrpSpPr>
            <p:nvPr/>
          </p:nvGrpSpPr>
          <p:grpSpPr bwMode="auto">
            <a:xfrm>
              <a:off x="1047292" y="3149882"/>
              <a:ext cx="15936179" cy="10276561"/>
              <a:chOff x="1047292" y="3578510"/>
              <a:chExt cx="15936179" cy="10276561"/>
            </a:xfrm>
          </p:grpSpPr>
          <p:pic>
            <p:nvPicPr>
              <p:cNvPr id="24607" name="Рисунок 21" descr="ADS_2417_obtrav.jpg"/>
              <p:cNvPicPr>
                <a:picLocks noChangeAspect="1"/>
              </p:cNvPicPr>
              <p:nvPr/>
            </p:nvPicPr>
            <p:blipFill>
              <a:blip r:embed="rId2" cstate="print"/>
              <a:srcRect l="7352" t="6253" r="7352" b="10229"/>
              <a:stretch>
                <a:fillRect/>
              </a:stretch>
            </p:blipFill>
            <p:spPr bwMode="auto">
              <a:xfrm>
                <a:off x="2191453" y="4120311"/>
                <a:ext cx="10126232" cy="6493967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sp>
            <p:nvSpPr>
              <p:cNvPr id="24" name="Прямоугольная выноска 23"/>
              <p:cNvSpPr>
                <a:spLocks noChangeArrowheads="1"/>
              </p:cNvSpPr>
              <p:nvPr/>
            </p:nvSpPr>
            <p:spPr bwMode="auto">
              <a:xfrm>
                <a:off x="11550683" y="3578510"/>
                <a:ext cx="5432788" cy="1334719"/>
              </a:xfrm>
              <a:prstGeom prst="wedgeRectCallout">
                <a:avLst>
                  <a:gd name="adj1" fmla="val -51831"/>
                  <a:gd name="adj2" fmla="val 24267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25400" algn="ctr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dirty="0" smtClean="0"/>
                  <a:t>Low</a:t>
                </a:r>
                <a:r>
                  <a:rPr lang="ru-RU" sz="1100" b="1" dirty="0" smtClean="0"/>
                  <a:t> </a:t>
                </a:r>
                <a:r>
                  <a:rPr lang="en-US" sz="1100" b="1" dirty="0" smtClean="0"/>
                  <a:t>frequency georadar,</a:t>
                </a:r>
                <a:r>
                  <a:rPr lang="ru-RU" sz="1100" b="1" dirty="0" smtClean="0"/>
                  <a:t>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dirty="0" smtClean="0"/>
                  <a:t>diapason </a:t>
                </a:r>
                <a:r>
                  <a:rPr lang="ru-RU" sz="1100" b="1" dirty="0" smtClean="0"/>
                  <a:t>7 </a:t>
                </a:r>
                <a:r>
                  <a:rPr lang="ru-RU" sz="1100" b="1" dirty="0"/>
                  <a:t>– 10 </a:t>
                </a:r>
                <a:r>
                  <a:rPr lang="en-US" sz="1100" b="1" dirty="0" smtClean="0"/>
                  <a:t>m</a:t>
                </a:r>
                <a:endParaRPr lang="ru-RU" sz="1100" b="1" dirty="0"/>
              </a:p>
            </p:txBody>
          </p:sp>
          <p:sp>
            <p:nvSpPr>
              <p:cNvPr id="25" name="Прямоугольная выноска 24"/>
              <p:cNvSpPr>
                <a:spLocks noChangeArrowheads="1"/>
              </p:cNvSpPr>
              <p:nvPr/>
            </p:nvSpPr>
            <p:spPr bwMode="auto">
              <a:xfrm>
                <a:off x="6049657" y="11904668"/>
                <a:ext cx="5975164" cy="1859073"/>
              </a:xfrm>
              <a:prstGeom prst="wedgeRectCallout">
                <a:avLst>
                  <a:gd name="adj1" fmla="val -53244"/>
                  <a:gd name="adj2" fmla="val -17961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5400" algn="ctr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dirty="0" smtClean="0"/>
                  <a:t>Acceleration sensor of the longitudinal evenness  measurement system</a:t>
                </a:r>
                <a:endParaRPr lang="ru-RU" sz="1100" b="1" dirty="0"/>
              </a:p>
            </p:txBody>
          </p:sp>
          <p:sp>
            <p:nvSpPr>
              <p:cNvPr id="26" name="Прямоугольная выноска 25"/>
              <p:cNvSpPr>
                <a:spLocks noChangeArrowheads="1"/>
              </p:cNvSpPr>
              <p:nvPr/>
            </p:nvSpPr>
            <p:spPr bwMode="auto">
              <a:xfrm>
                <a:off x="1047292" y="11471644"/>
                <a:ext cx="4787069" cy="2383427"/>
              </a:xfrm>
              <a:prstGeom prst="wedgeRectCallout">
                <a:avLst>
                  <a:gd name="adj1" fmla="val 42251"/>
                  <a:gd name="adj2" fmla="val -15146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5400" algn="ctr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dirty="0" smtClean="0"/>
                  <a:t>Laser sensor of the longitudinal evenness  measurement system</a:t>
                </a:r>
                <a:endParaRPr lang="ru-RU" sz="1100" b="1" dirty="0"/>
              </a:p>
            </p:txBody>
          </p:sp>
        </p:grpSp>
      </p:grpSp>
      <p:sp>
        <p:nvSpPr>
          <p:cNvPr id="24578" name="Заголовок 1"/>
          <p:cNvSpPr>
            <a:spLocks noGrp="1"/>
          </p:cNvSpPr>
          <p:nvPr>
            <p:ph type="ctrTitle"/>
          </p:nvPr>
        </p:nvSpPr>
        <p:spPr>
          <a:xfrm>
            <a:off x="209550" y="171450"/>
            <a:ext cx="8715375" cy="396875"/>
          </a:xfrm>
        </p:spPr>
        <p:txBody>
          <a:bodyPr/>
          <a:lstStyle/>
          <a:p>
            <a:r>
              <a:rPr lang="en-US" sz="1500" b="1" dirty="0" smtClean="0"/>
              <a:t>LAYOUT OF EQUIPMENT ON THE MOBILE LABORATORY </a:t>
            </a:r>
            <a:r>
              <a:rPr lang="ru-RU" sz="1500" b="1" dirty="0" smtClean="0"/>
              <a:t>«</a:t>
            </a:r>
            <a:r>
              <a:rPr lang="en-US" sz="1500" b="1" dirty="0" smtClean="0"/>
              <a:t>ADS-MADI</a:t>
            </a:r>
            <a:r>
              <a:rPr lang="ru-RU" sz="1500" b="1" dirty="0" smtClean="0"/>
              <a:t>»</a:t>
            </a:r>
          </a:p>
        </p:txBody>
      </p:sp>
      <p:grpSp>
        <p:nvGrpSpPr>
          <p:cNvPr id="24579" name="Группа 31"/>
          <p:cNvGrpSpPr>
            <a:grpSpLocks/>
          </p:cNvGrpSpPr>
          <p:nvPr/>
        </p:nvGrpSpPr>
        <p:grpSpPr bwMode="auto">
          <a:xfrm>
            <a:off x="4313238" y="1790702"/>
            <a:ext cx="4470400" cy="4175126"/>
            <a:chOff x="12764277" y="6334889"/>
            <a:chExt cx="14787666" cy="1293027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2764277" y="6334889"/>
              <a:ext cx="14787666" cy="1293027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4597" name="Группа 26"/>
            <p:cNvGrpSpPr>
              <a:grpSpLocks/>
            </p:cNvGrpSpPr>
            <p:nvPr/>
          </p:nvGrpSpPr>
          <p:grpSpPr bwMode="auto">
            <a:xfrm>
              <a:off x="12978590" y="6361649"/>
              <a:ext cx="14408206" cy="12718103"/>
              <a:chOff x="12758945" y="6300817"/>
              <a:chExt cx="14408206" cy="12718103"/>
            </a:xfrm>
          </p:grpSpPr>
          <p:pic>
            <p:nvPicPr>
              <p:cNvPr id="24598" name="Рисунок 12" descr="ADS_2404_obtrav.jpg"/>
              <p:cNvPicPr>
                <a:picLocks noChangeAspect="1"/>
              </p:cNvPicPr>
              <p:nvPr/>
            </p:nvPicPr>
            <p:blipFill>
              <a:blip r:embed="rId3" cstate="print"/>
              <a:srcRect l="12927" t="5568" r="7779" b="5568"/>
              <a:stretch>
                <a:fillRect/>
              </a:stretch>
            </p:blipFill>
            <p:spPr bwMode="auto">
              <a:xfrm>
                <a:off x="16303126" y="10562430"/>
                <a:ext cx="10864025" cy="8456490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sp>
            <p:nvSpPr>
              <p:cNvPr id="15" name="Прямоугольная выноска 14"/>
              <p:cNvSpPr>
                <a:spLocks noChangeArrowheads="1"/>
              </p:cNvSpPr>
              <p:nvPr/>
            </p:nvSpPr>
            <p:spPr bwMode="auto">
              <a:xfrm>
                <a:off x="12759934" y="16304396"/>
                <a:ext cx="4453104" cy="2382943"/>
              </a:xfrm>
              <a:prstGeom prst="wedgeRectCallout">
                <a:avLst>
                  <a:gd name="adj1" fmla="val 119318"/>
                  <a:gd name="adj2" fmla="val 217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25400" algn="ctr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dirty="0" smtClean="0"/>
                  <a:t>High frequency georadar, diapason up to</a:t>
                </a:r>
                <a:r>
                  <a:rPr lang="ru-RU" sz="1100" b="1" dirty="0" smtClean="0"/>
                  <a:t>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100" b="1" dirty="0" smtClean="0"/>
                  <a:t>100 </a:t>
                </a:r>
                <a:r>
                  <a:rPr lang="en-US" sz="1100" b="1" dirty="0" smtClean="0"/>
                  <a:t>cm</a:t>
                </a:r>
                <a:endParaRPr lang="ru-RU" sz="1100" b="1" dirty="0"/>
              </a:p>
            </p:txBody>
          </p:sp>
          <p:sp>
            <p:nvSpPr>
              <p:cNvPr id="16" name="Прямоугольная выноска 15"/>
              <p:cNvSpPr>
                <a:spLocks noChangeArrowheads="1"/>
              </p:cNvSpPr>
              <p:nvPr/>
            </p:nvSpPr>
            <p:spPr bwMode="auto">
              <a:xfrm>
                <a:off x="12759934" y="13081652"/>
                <a:ext cx="3544630" cy="2382943"/>
              </a:xfrm>
              <a:prstGeom prst="wedgeRectCallout">
                <a:avLst>
                  <a:gd name="adj1" fmla="val 162546"/>
                  <a:gd name="adj2" fmla="val -4009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5400" algn="ctr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dirty="0" smtClean="0"/>
                  <a:t>Lamp of the line camera of the road surface</a:t>
                </a:r>
                <a:endParaRPr lang="ru-RU" sz="1100" b="1" dirty="0"/>
              </a:p>
            </p:txBody>
          </p:sp>
          <p:sp>
            <p:nvSpPr>
              <p:cNvPr id="17" name="Прямоугольная выноска 16"/>
              <p:cNvSpPr>
                <a:spLocks noChangeArrowheads="1"/>
              </p:cNvSpPr>
              <p:nvPr/>
            </p:nvSpPr>
            <p:spPr bwMode="auto">
              <a:xfrm>
                <a:off x="15474859" y="6348566"/>
                <a:ext cx="2714921" cy="2382943"/>
              </a:xfrm>
              <a:prstGeom prst="wedgeRectCallout">
                <a:avLst>
                  <a:gd name="adj1" fmla="val 137101"/>
                  <a:gd name="adj2" fmla="val 14227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5400" algn="ctr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dirty="0" smtClean="0"/>
                  <a:t>Line camera of side looking</a:t>
                </a:r>
                <a:endParaRPr lang="ru-RU" sz="1100" b="1" dirty="0"/>
              </a:p>
            </p:txBody>
          </p:sp>
          <p:sp>
            <p:nvSpPr>
              <p:cNvPr id="18" name="Прямоугольная выноска 17"/>
              <p:cNvSpPr>
                <a:spLocks noChangeArrowheads="1"/>
              </p:cNvSpPr>
              <p:nvPr/>
            </p:nvSpPr>
            <p:spPr bwMode="auto">
              <a:xfrm>
                <a:off x="19849192" y="6610688"/>
                <a:ext cx="3066760" cy="1858695"/>
              </a:xfrm>
              <a:prstGeom prst="wedgeRectCallout">
                <a:avLst>
                  <a:gd name="adj1" fmla="val 34278"/>
                  <a:gd name="adj2" fmla="val 23232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5400" algn="ctr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dirty="0" smtClean="0"/>
                  <a:t>Line camera of the road surface</a:t>
                </a:r>
                <a:endParaRPr lang="ru-RU" sz="1100" b="1" dirty="0"/>
              </a:p>
            </p:txBody>
          </p:sp>
          <p:sp>
            <p:nvSpPr>
              <p:cNvPr id="24603" name="Прямоугольная выноска 18"/>
              <p:cNvSpPr>
                <a:spLocks noChangeArrowheads="1"/>
              </p:cNvSpPr>
              <p:nvPr/>
            </p:nvSpPr>
            <p:spPr bwMode="auto">
              <a:xfrm>
                <a:off x="23864044" y="6300817"/>
                <a:ext cx="2830549" cy="2382943"/>
              </a:xfrm>
              <a:prstGeom prst="wedgeRectCallout">
                <a:avLst>
                  <a:gd name="adj1" fmla="val -78889"/>
                  <a:gd name="adj2" fmla="val 304963"/>
                </a:avLst>
              </a:prstGeom>
              <a:solidFill>
                <a:srgbClr val="FFFFCC"/>
              </a:solidFill>
              <a:ln w="25400" algn="ctr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defTabSz="284163"/>
                <a:r>
                  <a:rPr lang="en-US" sz="1100" b="1" dirty="0" smtClean="0">
                    <a:latin typeface="Calibri" pitchFamily="34" charset="0"/>
                  </a:rPr>
                  <a:t>Camera of the volumetric scanner</a:t>
                </a:r>
                <a:endParaRPr lang="ru-RU" sz="1100" b="1" dirty="0">
                  <a:latin typeface="Calibri" pitchFamily="34" charset="0"/>
                </a:endParaRPr>
              </a:p>
            </p:txBody>
          </p:sp>
          <p:sp>
            <p:nvSpPr>
              <p:cNvPr id="24604" name="Прямоугольная выноска 19"/>
              <p:cNvSpPr>
                <a:spLocks noChangeArrowheads="1"/>
              </p:cNvSpPr>
              <p:nvPr/>
            </p:nvSpPr>
            <p:spPr bwMode="auto">
              <a:xfrm>
                <a:off x="12758945" y="9494728"/>
                <a:ext cx="3544181" cy="2382943"/>
              </a:xfrm>
              <a:prstGeom prst="wedgeRectCallout">
                <a:avLst>
                  <a:gd name="adj1" fmla="val 113630"/>
                  <a:gd name="adj2" fmla="val 17602"/>
                </a:avLst>
              </a:prstGeom>
              <a:solidFill>
                <a:srgbClr val="FFFFCC"/>
              </a:solidFill>
              <a:ln w="25400" algn="ctr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defTabSz="284163"/>
                <a:r>
                  <a:rPr lang="en-US" sz="1100" b="1" dirty="0" smtClean="0">
                    <a:latin typeface="Calibri" pitchFamily="34" charset="0"/>
                  </a:rPr>
                  <a:t>Laser generator of the volumetric scanner line </a:t>
                </a:r>
                <a:endParaRPr lang="ru-RU" sz="1100" b="1" dirty="0">
                  <a:latin typeface="Calibri" pitchFamily="34" charset="0"/>
                </a:endParaRPr>
              </a:p>
            </p:txBody>
          </p:sp>
        </p:grpSp>
      </p:grp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252413" y="4629150"/>
          <a:ext cx="3844625" cy="1742726"/>
        </p:xfrm>
        <a:graphic>
          <a:graphicData uri="http://schemas.openxmlformats.org/drawingml/2006/table">
            <a:tbl>
              <a:tblPr/>
              <a:tblGrid>
                <a:gridCol w="3844625"/>
              </a:tblGrid>
              <a:tr h="248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BASIC SYSTEMS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35" marR="2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Longitudinal evenness fixation system 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n-US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35" marR="2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7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Object detection fixation system (defects, horizontal road marking,</a:t>
                      </a:r>
                      <a:r>
                        <a:rPr lang="en-US" sz="1400" b="1" baseline="0" dirty="0" smtClean="0">
                          <a:latin typeface="+mn-lt"/>
                          <a:ea typeface="Calibri"/>
                          <a:cs typeface="Times New Roman"/>
                        </a:rPr>
                        <a:t> etc.)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 – 2d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35" marR="2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89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Transverse evenness gaging system 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– 3d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35" marR="2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8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Georadar</a:t>
                      </a:r>
                      <a:r>
                        <a:rPr lang="en-US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sounding system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 – 4d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35" marR="2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8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Position control system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35" marR="2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453</Words>
  <Application>Microsoft Office PowerPoint</Application>
  <PresentationFormat>Экран (4:3)</PresentationFormat>
  <Paragraphs>142</Paragraphs>
  <Slides>16</Slides>
  <Notes>2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Federal law №127-FZ, dated 02.08.2009</vt:lpstr>
      <vt:lpstr>Презентация PowerPoint</vt:lpstr>
      <vt:lpstr>Презентация PowerPoint</vt:lpstr>
      <vt:lpstr>Презентация PowerPoint</vt:lpstr>
      <vt:lpstr>Презентация PowerPoint</vt:lpstr>
      <vt:lpstr>MAIN CHARACTERISTICS OF «ADS-MADI»</vt:lpstr>
      <vt:lpstr>Презентация PowerPoint</vt:lpstr>
      <vt:lpstr>LAYOUT OF EQUIPMENT ON THE MOBILE LABORATORY «ADS-MADI»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МАДИ</dc:title>
  <dc:creator>5</dc:creator>
  <cp:lastModifiedBy>Аня</cp:lastModifiedBy>
  <cp:revision>53</cp:revision>
  <dcterms:created xsi:type="dcterms:W3CDTF">2012-03-18T13:10:17Z</dcterms:created>
  <dcterms:modified xsi:type="dcterms:W3CDTF">2012-12-04T08:08:32Z</dcterms:modified>
</cp:coreProperties>
</file>